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91" r:id="rId7"/>
    <p:sldId id="261" r:id="rId8"/>
    <p:sldId id="292" r:id="rId9"/>
    <p:sldId id="269" r:id="rId10"/>
    <p:sldId id="293" r:id="rId11"/>
    <p:sldId id="262" r:id="rId12"/>
    <p:sldId id="263" r:id="rId13"/>
    <p:sldId id="264" r:id="rId14"/>
    <p:sldId id="265" r:id="rId15"/>
    <p:sldId id="266" r:id="rId16"/>
    <p:sldId id="268" r:id="rId17"/>
    <p:sldId id="267" r:id="rId18"/>
    <p:sldId id="294" r:id="rId19"/>
    <p:sldId id="295" r:id="rId20"/>
    <p:sldId id="270" r:id="rId21"/>
    <p:sldId id="271" r:id="rId22"/>
    <p:sldId id="272" r:id="rId23"/>
    <p:sldId id="273" r:id="rId24"/>
    <p:sldId id="296" r:id="rId25"/>
    <p:sldId id="274" r:id="rId26"/>
    <p:sldId id="297" r:id="rId27"/>
    <p:sldId id="289" r:id="rId28"/>
    <p:sldId id="290" r:id="rId29"/>
    <p:sldId id="275" r:id="rId30"/>
    <p:sldId id="276" r:id="rId31"/>
    <p:sldId id="298" r:id="rId32"/>
    <p:sldId id="277" r:id="rId33"/>
    <p:sldId id="278" r:id="rId34"/>
    <p:sldId id="299" r:id="rId35"/>
    <p:sldId id="279" r:id="rId36"/>
    <p:sldId id="302" r:id="rId37"/>
    <p:sldId id="280" r:id="rId38"/>
    <p:sldId id="281" r:id="rId39"/>
    <p:sldId id="282" r:id="rId40"/>
    <p:sldId id="301" r:id="rId41"/>
    <p:sldId id="300" r:id="rId42"/>
    <p:sldId id="283" r:id="rId43"/>
    <p:sldId id="285" r:id="rId44"/>
    <p:sldId id="284" r:id="rId45"/>
    <p:sldId id="286" r:id="rId46"/>
    <p:sldId id="287" r:id="rId47"/>
    <p:sldId id="288" r:id="rId4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5"/>
    <p:restoredTop sz="85959"/>
  </p:normalViewPr>
  <p:slideViewPr>
    <p:cSldViewPr snapToGrid="0" snapToObjects="1">
      <p:cViewPr varScale="1">
        <p:scale>
          <a:sx n="108" d="100"/>
          <a:sy n="108" d="100"/>
        </p:scale>
        <p:origin x="1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李 扶差" userId="a393af2cdb5fa7a8" providerId="LiveId" clId="{9640B7C4-A503-3447-AC8A-D40AADFC35B1}"/>
    <pc:docChg chg="modSld">
      <pc:chgData name="李 扶差" userId="a393af2cdb5fa7a8" providerId="LiveId" clId="{9640B7C4-A503-3447-AC8A-D40AADFC35B1}" dt="2022-09-17T00:49:08.191" v="2" actId="1076"/>
      <pc:docMkLst>
        <pc:docMk/>
      </pc:docMkLst>
      <pc:sldChg chg="modSp mod">
        <pc:chgData name="李 扶差" userId="a393af2cdb5fa7a8" providerId="LiveId" clId="{9640B7C4-A503-3447-AC8A-D40AADFC35B1}" dt="2022-09-17T00:49:08.191" v="2" actId="1076"/>
        <pc:sldMkLst>
          <pc:docMk/>
          <pc:sldMk cId="2605580828" sldId="299"/>
        </pc:sldMkLst>
        <pc:spChg chg="mod">
          <ac:chgData name="李 扶差" userId="a393af2cdb5fa7a8" providerId="LiveId" clId="{9640B7C4-A503-3447-AC8A-D40AADFC35B1}" dt="2022-09-17T00:48:48.241" v="1" actId="1076"/>
          <ac:spMkLst>
            <pc:docMk/>
            <pc:sldMk cId="2605580828" sldId="299"/>
            <ac:spMk id="3" creationId="{3AEBB408-3439-4F41-BDEE-95F43D5F0C77}"/>
          </ac:spMkLst>
        </pc:spChg>
        <pc:spChg chg="mod">
          <ac:chgData name="李 扶差" userId="a393af2cdb5fa7a8" providerId="LiveId" clId="{9640B7C4-A503-3447-AC8A-D40AADFC35B1}" dt="2022-09-17T00:48:24.241" v="0" actId="1076"/>
          <ac:spMkLst>
            <pc:docMk/>
            <pc:sldMk cId="2605580828" sldId="299"/>
            <ac:spMk id="14" creationId="{0F5EE423-6E3E-F741-AA25-6E2732F1139F}"/>
          </ac:spMkLst>
        </pc:spChg>
        <pc:spChg chg="mod">
          <ac:chgData name="李 扶差" userId="a393af2cdb5fa7a8" providerId="LiveId" clId="{9640B7C4-A503-3447-AC8A-D40AADFC35B1}" dt="2022-09-17T00:49:08.191" v="2" actId="1076"/>
          <ac:spMkLst>
            <pc:docMk/>
            <pc:sldMk cId="2605580828" sldId="299"/>
            <ac:spMk id="18" creationId="{D0306B14-50A6-1A46-B14A-85B83FA82945}"/>
          </ac:spMkLst>
        </pc:spChg>
      </pc:sldChg>
    </pc:docChg>
  </pc:docChgLst>
  <pc:docChgLst>
    <pc:chgData name="李 扶差" userId="a393af2cdb5fa7a8" providerId="LiveId" clId="{61558E67-A1DC-834E-9FAC-8B6FBC8CF891}"/>
    <pc:docChg chg="undo custSel addSld modSld">
      <pc:chgData name="李 扶差" userId="a393af2cdb5fa7a8" providerId="LiveId" clId="{61558E67-A1DC-834E-9FAC-8B6FBC8CF891}" dt="2021-08-17T08:18:51.078" v="1970" actId="14100"/>
      <pc:docMkLst>
        <pc:docMk/>
      </pc:docMkLst>
      <pc:sldChg chg="addSp delSp modSp new mod setBg modAnim">
        <pc:chgData name="李 扶差" userId="a393af2cdb5fa7a8" providerId="LiveId" clId="{61558E67-A1DC-834E-9FAC-8B6FBC8CF891}" dt="2021-08-17T01:43:04.897" v="258" actId="1076"/>
        <pc:sldMkLst>
          <pc:docMk/>
          <pc:sldMk cId="3465685768" sldId="277"/>
        </pc:sldMkLst>
        <pc:spChg chg="del">
          <ac:chgData name="李 扶差" userId="a393af2cdb5fa7a8" providerId="LiveId" clId="{61558E67-A1DC-834E-9FAC-8B6FBC8CF891}" dt="2021-08-17T01:37:37.208" v="1" actId="21"/>
          <ac:spMkLst>
            <pc:docMk/>
            <pc:sldMk cId="3465685768" sldId="277"/>
            <ac:spMk id="2" creationId="{3C2DDFD6-9CD3-8243-BC60-A3CC923E7902}"/>
          </ac:spMkLst>
        </pc:spChg>
        <pc:spChg chg="del">
          <ac:chgData name="李 扶差" userId="a393af2cdb5fa7a8" providerId="LiveId" clId="{61558E67-A1DC-834E-9FAC-8B6FBC8CF891}" dt="2021-08-17T01:37:39.623" v="2" actId="21"/>
          <ac:spMkLst>
            <pc:docMk/>
            <pc:sldMk cId="3465685768" sldId="277"/>
            <ac:spMk id="3" creationId="{21C17E65-63D4-C740-A974-91C40AA65E30}"/>
          </ac:spMkLst>
        </pc:spChg>
        <pc:spChg chg="add mod">
          <ac:chgData name="李 扶差" userId="a393af2cdb5fa7a8" providerId="LiveId" clId="{61558E67-A1DC-834E-9FAC-8B6FBC8CF891}" dt="2021-08-17T01:42:59.158" v="257" actId="1076"/>
          <ac:spMkLst>
            <pc:docMk/>
            <pc:sldMk cId="3465685768" sldId="277"/>
            <ac:spMk id="4" creationId="{A2C3A3C9-CE8A-EA4A-81BF-334A3645F503}"/>
          </ac:spMkLst>
        </pc:spChg>
        <pc:spChg chg="add mod">
          <ac:chgData name="李 扶差" userId="a393af2cdb5fa7a8" providerId="LiveId" clId="{61558E67-A1DC-834E-9FAC-8B6FBC8CF891}" dt="2021-08-17T01:43:04.897" v="258" actId="1076"/>
          <ac:spMkLst>
            <pc:docMk/>
            <pc:sldMk cId="3465685768" sldId="277"/>
            <ac:spMk id="5" creationId="{9FE3C63E-C839-3D40-9D6F-101E88E5040B}"/>
          </ac:spMkLst>
        </pc:spChg>
        <pc:spChg chg="add mod">
          <ac:chgData name="李 扶差" userId="a393af2cdb5fa7a8" providerId="LiveId" clId="{61558E67-A1DC-834E-9FAC-8B6FBC8CF891}" dt="2021-08-17T01:41:49.419" v="195" actId="20577"/>
          <ac:spMkLst>
            <pc:docMk/>
            <pc:sldMk cId="3465685768" sldId="277"/>
            <ac:spMk id="7" creationId="{A3660F1D-5A92-D042-A1DD-7E0236C078EE}"/>
          </ac:spMkLst>
        </pc:spChg>
        <pc:spChg chg="add mod">
          <ac:chgData name="李 扶差" userId="a393af2cdb5fa7a8" providerId="LiveId" clId="{61558E67-A1DC-834E-9FAC-8B6FBC8CF891}" dt="2021-08-17T01:42:25.909" v="252" actId="20577"/>
          <ac:spMkLst>
            <pc:docMk/>
            <pc:sldMk cId="3465685768" sldId="277"/>
            <ac:spMk id="8" creationId="{0ECBBF23-17CE-A445-9BEE-247B5EB9BEE4}"/>
          </ac:spMkLst>
        </pc:spChg>
        <pc:graphicFrameChg chg="add mod modGraphic">
          <ac:chgData name="李 扶差" userId="a393af2cdb5fa7a8" providerId="LiveId" clId="{61558E67-A1DC-834E-9FAC-8B6FBC8CF891}" dt="2021-08-17T01:42:35.865" v="253" actId="14100"/>
          <ac:graphicFrameMkLst>
            <pc:docMk/>
            <pc:sldMk cId="3465685768" sldId="277"/>
            <ac:graphicFrameMk id="6" creationId="{31D3F4F0-C667-FE42-A006-B33C429C3C50}"/>
          </ac:graphicFrameMkLst>
        </pc:graphicFrameChg>
      </pc:sldChg>
      <pc:sldChg chg="addSp delSp modSp new mod setBg delAnim modAnim">
        <pc:chgData name="李 扶差" userId="a393af2cdb5fa7a8" providerId="LiveId" clId="{61558E67-A1DC-834E-9FAC-8B6FBC8CF891}" dt="2021-08-17T02:32:20.077" v="646"/>
        <pc:sldMkLst>
          <pc:docMk/>
          <pc:sldMk cId="2353954192" sldId="278"/>
        </pc:sldMkLst>
        <pc:spChg chg="del">
          <ac:chgData name="李 扶差" userId="a393af2cdb5fa7a8" providerId="LiveId" clId="{61558E67-A1DC-834E-9FAC-8B6FBC8CF891}" dt="2021-08-17T02:12:15.447" v="260" actId="21"/>
          <ac:spMkLst>
            <pc:docMk/>
            <pc:sldMk cId="2353954192" sldId="278"/>
            <ac:spMk id="2" creationId="{75E90974-4C32-2841-8D1C-BFFC657870E4}"/>
          </ac:spMkLst>
        </pc:spChg>
        <pc:spChg chg="mod">
          <ac:chgData name="李 扶差" userId="a393af2cdb5fa7a8" providerId="LiveId" clId="{61558E67-A1DC-834E-9FAC-8B6FBC8CF891}" dt="2021-08-17T02:31:15.008" v="632" actId="255"/>
          <ac:spMkLst>
            <pc:docMk/>
            <pc:sldMk cId="2353954192" sldId="278"/>
            <ac:spMk id="3" creationId="{87585842-D015-C048-B3F6-E70D51450938}"/>
          </ac:spMkLst>
        </pc:spChg>
        <pc:spChg chg="add mod">
          <ac:chgData name="李 扶差" userId="a393af2cdb5fa7a8" providerId="LiveId" clId="{61558E67-A1DC-834E-9FAC-8B6FBC8CF891}" dt="2021-08-17T02:31:21.925" v="633" actId="1076"/>
          <ac:spMkLst>
            <pc:docMk/>
            <pc:sldMk cId="2353954192" sldId="278"/>
            <ac:spMk id="4" creationId="{F95C08ED-0053-8F43-BD30-901D3ACD2191}"/>
          </ac:spMkLst>
        </pc:spChg>
        <pc:spChg chg="add mod">
          <ac:chgData name="李 扶差" userId="a393af2cdb5fa7a8" providerId="LiveId" clId="{61558E67-A1DC-834E-9FAC-8B6FBC8CF891}" dt="2021-08-17T02:31:32.006" v="635" actId="1076"/>
          <ac:spMkLst>
            <pc:docMk/>
            <pc:sldMk cId="2353954192" sldId="278"/>
            <ac:spMk id="5" creationId="{0D1A94FE-9DA7-1F4D-92B6-BB7CEA39E790}"/>
          </ac:spMkLst>
        </pc:spChg>
        <pc:spChg chg="add del mod">
          <ac:chgData name="李 扶差" userId="a393af2cdb5fa7a8" providerId="LiveId" clId="{61558E67-A1DC-834E-9FAC-8B6FBC8CF891}" dt="2021-08-17T02:16:12.739" v="465"/>
          <ac:spMkLst>
            <pc:docMk/>
            <pc:sldMk cId="2353954192" sldId="278"/>
            <ac:spMk id="6" creationId="{41362CCE-5344-8849-9408-A94B96A6FE95}"/>
          </ac:spMkLst>
        </pc:spChg>
        <pc:spChg chg="add mod">
          <ac:chgData name="李 扶差" userId="a393af2cdb5fa7a8" providerId="LiveId" clId="{61558E67-A1DC-834E-9FAC-8B6FBC8CF891}" dt="2021-08-17T02:31:40.748" v="638" actId="1076"/>
          <ac:spMkLst>
            <pc:docMk/>
            <pc:sldMk cId="2353954192" sldId="278"/>
            <ac:spMk id="7" creationId="{B0DE0203-2E91-264E-BB19-C7074A21691F}"/>
          </ac:spMkLst>
        </pc:spChg>
        <pc:spChg chg="add del">
          <ac:chgData name="李 扶差" userId="a393af2cdb5fa7a8" providerId="LiveId" clId="{61558E67-A1DC-834E-9FAC-8B6FBC8CF891}" dt="2021-08-17T02:16:35.385" v="470" actId="11529"/>
          <ac:spMkLst>
            <pc:docMk/>
            <pc:sldMk cId="2353954192" sldId="278"/>
            <ac:spMk id="10" creationId="{115FC6B3-EE2B-E14A-A445-80EA96DD6E8F}"/>
          </ac:spMkLst>
        </pc:spChg>
        <pc:spChg chg="add mod">
          <ac:chgData name="李 扶差" userId="a393af2cdb5fa7a8" providerId="LiveId" clId="{61558E67-A1DC-834E-9FAC-8B6FBC8CF891}" dt="2021-08-17T02:31:40.748" v="638" actId="1076"/>
          <ac:spMkLst>
            <pc:docMk/>
            <pc:sldMk cId="2353954192" sldId="278"/>
            <ac:spMk id="11" creationId="{96B8B7B4-2B97-4545-BFBC-F2D0E566074A}"/>
          </ac:spMkLst>
        </pc:spChg>
        <pc:spChg chg="add mod">
          <ac:chgData name="李 扶差" userId="a393af2cdb5fa7a8" providerId="LiveId" clId="{61558E67-A1DC-834E-9FAC-8B6FBC8CF891}" dt="2021-08-17T02:31:40.748" v="638" actId="1076"/>
          <ac:spMkLst>
            <pc:docMk/>
            <pc:sldMk cId="2353954192" sldId="278"/>
            <ac:spMk id="12" creationId="{6635CE93-926B-4D4A-A248-E4C4C8F293B3}"/>
          </ac:spMkLst>
        </pc:spChg>
        <pc:spChg chg="add mod">
          <ac:chgData name="李 扶差" userId="a393af2cdb5fa7a8" providerId="LiveId" clId="{61558E67-A1DC-834E-9FAC-8B6FBC8CF891}" dt="2021-08-17T02:31:40.748" v="638" actId="1076"/>
          <ac:spMkLst>
            <pc:docMk/>
            <pc:sldMk cId="2353954192" sldId="278"/>
            <ac:spMk id="13" creationId="{44138B51-E7CF-D94E-9116-FC0B188C255B}"/>
          </ac:spMkLst>
        </pc:spChg>
        <pc:spChg chg="add del mod">
          <ac:chgData name="李 扶差" userId="a393af2cdb5fa7a8" providerId="LiveId" clId="{61558E67-A1DC-834E-9FAC-8B6FBC8CF891}" dt="2021-08-17T02:21:41.127" v="496" actId="478"/>
          <ac:spMkLst>
            <pc:docMk/>
            <pc:sldMk cId="2353954192" sldId="278"/>
            <ac:spMk id="18" creationId="{935163E5-A05C-4443-B365-81BC11F1D1A4}"/>
          </ac:spMkLst>
        </pc:spChg>
        <pc:spChg chg="add del mod">
          <ac:chgData name="李 扶差" userId="a393af2cdb5fa7a8" providerId="LiveId" clId="{61558E67-A1DC-834E-9FAC-8B6FBC8CF891}" dt="2021-08-17T02:21:41.127" v="496" actId="478"/>
          <ac:spMkLst>
            <pc:docMk/>
            <pc:sldMk cId="2353954192" sldId="278"/>
            <ac:spMk id="20" creationId="{EA2D5442-017C-B542-8300-92420732A8C2}"/>
          </ac:spMkLst>
        </pc:spChg>
        <pc:spChg chg="add del mod">
          <ac:chgData name="李 扶差" userId="a393af2cdb5fa7a8" providerId="LiveId" clId="{61558E67-A1DC-834E-9FAC-8B6FBC8CF891}" dt="2021-08-17T02:21:41.127" v="496" actId="478"/>
          <ac:spMkLst>
            <pc:docMk/>
            <pc:sldMk cId="2353954192" sldId="278"/>
            <ac:spMk id="21" creationId="{5198E57D-25A8-4841-894F-91A8D3FDBD46}"/>
          </ac:spMkLst>
        </pc:spChg>
        <pc:spChg chg="add del mod">
          <ac:chgData name="李 扶差" userId="a393af2cdb5fa7a8" providerId="LiveId" clId="{61558E67-A1DC-834E-9FAC-8B6FBC8CF891}" dt="2021-08-17T02:21:41.127" v="496" actId="478"/>
          <ac:spMkLst>
            <pc:docMk/>
            <pc:sldMk cId="2353954192" sldId="278"/>
            <ac:spMk id="22" creationId="{E641687E-E08C-C44D-9CFB-EEB6C5716BF4}"/>
          </ac:spMkLst>
        </pc:spChg>
        <pc:spChg chg="add del mod">
          <ac:chgData name="李 扶差" userId="a393af2cdb5fa7a8" providerId="LiveId" clId="{61558E67-A1DC-834E-9FAC-8B6FBC8CF891}" dt="2021-08-17T02:31:46.090" v="639" actId="1076"/>
          <ac:spMkLst>
            <pc:docMk/>
            <pc:sldMk cId="2353954192" sldId="278"/>
            <ac:spMk id="28" creationId="{A0DE1F24-41E7-BD4C-9282-9F2EC349CF2C}"/>
          </ac:spMkLst>
        </pc:spChg>
        <pc:spChg chg="add mod">
          <ac:chgData name="李 扶差" userId="a393af2cdb5fa7a8" providerId="LiveId" clId="{61558E67-A1DC-834E-9FAC-8B6FBC8CF891}" dt="2021-08-17T02:31:50.153" v="640" actId="1076"/>
          <ac:spMkLst>
            <pc:docMk/>
            <pc:sldMk cId="2353954192" sldId="278"/>
            <ac:spMk id="29" creationId="{CDD0F35F-112F-3C4A-B58C-5759AF9CC3D5}"/>
          </ac:spMkLst>
        </pc:spChg>
        <pc:spChg chg="add mod">
          <ac:chgData name="李 扶差" userId="a393af2cdb5fa7a8" providerId="LiveId" clId="{61558E67-A1DC-834E-9FAC-8B6FBC8CF891}" dt="2021-08-17T02:31:53.112" v="641" actId="1076"/>
          <ac:spMkLst>
            <pc:docMk/>
            <pc:sldMk cId="2353954192" sldId="278"/>
            <ac:spMk id="30" creationId="{F083DADB-DA1D-784C-AC99-41EEF22DED9C}"/>
          </ac:spMkLst>
        </pc:spChg>
        <pc:spChg chg="add mod">
          <ac:chgData name="李 扶差" userId="a393af2cdb5fa7a8" providerId="LiveId" clId="{61558E67-A1DC-834E-9FAC-8B6FBC8CF891}" dt="2021-08-17T02:31:57.825" v="642" actId="1076"/>
          <ac:spMkLst>
            <pc:docMk/>
            <pc:sldMk cId="2353954192" sldId="278"/>
            <ac:spMk id="31" creationId="{D08DE57B-F0C8-9541-98FD-C42343D2164B}"/>
          </ac:spMkLst>
        </pc:spChg>
        <pc:spChg chg="add mod">
          <ac:chgData name="李 扶差" userId="a393af2cdb5fa7a8" providerId="LiveId" clId="{61558E67-A1DC-834E-9FAC-8B6FBC8CF891}" dt="2021-08-17T02:32:08.479" v="644" actId="1076"/>
          <ac:spMkLst>
            <pc:docMk/>
            <pc:sldMk cId="2353954192" sldId="278"/>
            <ac:spMk id="32" creationId="{99E2D6DB-5E1A-604E-8ADD-C5A20B9AB3A5}"/>
          </ac:spMkLst>
        </pc:spChg>
        <pc:spChg chg="add del mod">
          <ac:chgData name="李 扶差" userId="a393af2cdb5fa7a8" providerId="LiveId" clId="{61558E67-A1DC-834E-9FAC-8B6FBC8CF891}" dt="2021-08-17T02:27:37.589" v="572"/>
          <ac:spMkLst>
            <pc:docMk/>
            <pc:sldMk cId="2353954192" sldId="278"/>
            <ac:spMk id="33" creationId="{1F62D4EA-C1EC-E744-9FCD-793B123697C1}"/>
          </ac:spMkLst>
        </pc:spChg>
        <pc:spChg chg="add mod">
          <ac:chgData name="李 扶差" userId="a393af2cdb5fa7a8" providerId="LiveId" clId="{61558E67-A1DC-834E-9FAC-8B6FBC8CF891}" dt="2021-08-17T02:32:08.479" v="644" actId="1076"/>
          <ac:spMkLst>
            <pc:docMk/>
            <pc:sldMk cId="2353954192" sldId="278"/>
            <ac:spMk id="34" creationId="{6C6BD0D7-0A7F-C649-99B6-348A0787D106}"/>
          </ac:spMkLst>
        </pc:spChg>
        <pc:spChg chg="add mod">
          <ac:chgData name="李 扶差" userId="a393af2cdb5fa7a8" providerId="LiveId" clId="{61558E67-A1DC-834E-9FAC-8B6FBC8CF891}" dt="2021-08-17T02:32:12.844" v="645" actId="1076"/>
          <ac:spMkLst>
            <pc:docMk/>
            <pc:sldMk cId="2353954192" sldId="278"/>
            <ac:spMk id="35" creationId="{B5998C3D-B5FF-FE40-9EFC-57B09FA57854}"/>
          </ac:spMkLst>
        </pc:spChg>
        <pc:picChg chg="add mod">
          <ac:chgData name="李 扶差" userId="a393af2cdb5fa7a8" providerId="LiveId" clId="{61558E67-A1DC-834E-9FAC-8B6FBC8CF891}" dt="2021-08-17T02:32:03.214" v="643" actId="1076"/>
          <ac:picMkLst>
            <pc:docMk/>
            <pc:sldMk cId="2353954192" sldId="278"/>
            <ac:picMk id="1026" creationId="{7C0C8557-8592-9C4F-B2B9-73B46965C386}"/>
          </ac:picMkLst>
        </pc:picChg>
        <pc:cxnChg chg="add mod">
          <ac:chgData name="李 扶差" userId="a393af2cdb5fa7a8" providerId="LiveId" clId="{61558E67-A1DC-834E-9FAC-8B6FBC8CF891}" dt="2021-08-17T02:31:40.748" v="638" actId="1076"/>
          <ac:cxnSpMkLst>
            <pc:docMk/>
            <pc:sldMk cId="2353954192" sldId="278"/>
            <ac:cxnSpMk id="9" creationId="{C0A55053-F627-2241-8D26-50A8D6438F1F}"/>
          </ac:cxnSpMkLst>
        </pc:cxnChg>
        <pc:cxnChg chg="add del">
          <ac:chgData name="李 扶差" userId="a393af2cdb5fa7a8" providerId="LiveId" clId="{61558E67-A1DC-834E-9FAC-8B6FBC8CF891}" dt="2021-08-17T02:17:09.435" v="479" actId="11529"/>
          <ac:cxnSpMkLst>
            <pc:docMk/>
            <pc:sldMk cId="2353954192" sldId="278"/>
            <ac:cxnSpMk id="15" creationId="{744BE789-08D7-5F44-BBDD-0982875C5BB1}"/>
          </ac:cxnSpMkLst>
        </pc:cxnChg>
        <pc:cxnChg chg="add mod">
          <ac:chgData name="李 扶差" userId="a393af2cdb5fa7a8" providerId="LiveId" clId="{61558E67-A1DC-834E-9FAC-8B6FBC8CF891}" dt="2021-08-17T02:31:40.748" v="638" actId="1076"/>
          <ac:cxnSpMkLst>
            <pc:docMk/>
            <pc:sldMk cId="2353954192" sldId="278"/>
            <ac:cxnSpMk id="16" creationId="{F4E48573-8611-144F-89BA-4892572A6EDE}"/>
          </ac:cxnSpMkLst>
        </pc:cxnChg>
        <pc:cxnChg chg="add mod">
          <ac:chgData name="李 扶差" userId="a393af2cdb5fa7a8" providerId="LiveId" clId="{61558E67-A1DC-834E-9FAC-8B6FBC8CF891}" dt="2021-08-17T02:31:40.748" v="638" actId="1076"/>
          <ac:cxnSpMkLst>
            <pc:docMk/>
            <pc:sldMk cId="2353954192" sldId="278"/>
            <ac:cxnSpMk id="17" creationId="{24EA1F2C-969F-9A40-9CC6-BA514554B692}"/>
          </ac:cxnSpMkLst>
        </pc:cxnChg>
        <pc:cxnChg chg="add del mod">
          <ac:chgData name="李 扶差" userId="a393af2cdb5fa7a8" providerId="LiveId" clId="{61558E67-A1DC-834E-9FAC-8B6FBC8CF891}" dt="2021-08-17T02:21:41.127" v="496" actId="478"/>
          <ac:cxnSpMkLst>
            <pc:docMk/>
            <pc:sldMk cId="2353954192" sldId="278"/>
            <ac:cxnSpMk id="19" creationId="{BB8A06C2-A0FB-6B4E-A74E-B4E9FAB50E27}"/>
          </ac:cxnSpMkLst>
        </pc:cxnChg>
        <pc:cxnChg chg="add del mod">
          <ac:chgData name="李 扶差" userId="a393af2cdb5fa7a8" providerId="LiveId" clId="{61558E67-A1DC-834E-9FAC-8B6FBC8CF891}" dt="2021-08-17T02:21:41.127" v="496" actId="478"/>
          <ac:cxnSpMkLst>
            <pc:docMk/>
            <pc:sldMk cId="2353954192" sldId="278"/>
            <ac:cxnSpMk id="23" creationId="{AB1835BE-2BCE-1447-A0B0-6C612EEA489A}"/>
          </ac:cxnSpMkLst>
        </pc:cxnChg>
        <pc:cxnChg chg="add del mod">
          <ac:chgData name="李 扶差" userId="a393af2cdb5fa7a8" providerId="LiveId" clId="{61558E67-A1DC-834E-9FAC-8B6FBC8CF891}" dt="2021-08-17T02:21:41.127" v="496" actId="478"/>
          <ac:cxnSpMkLst>
            <pc:docMk/>
            <pc:sldMk cId="2353954192" sldId="278"/>
            <ac:cxnSpMk id="24" creationId="{86424BA1-DBB5-6840-8475-9EAEDE796BC5}"/>
          </ac:cxnSpMkLst>
        </pc:cxnChg>
        <pc:cxnChg chg="add del mod">
          <ac:chgData name="李 扶差" userId="a393af2cdb5fa7a8" providerId="LiveId" clId="{61558E67-A1DC-834E-9FAC-8B6FBC8CF891}" dt="2021-08-17T02:21:41.127" v="496" actId="478"/>
          <ac:cxnSpMkLst>
            <pc:docMk/>
            <pc:sldMk cId="2353954192" sldId="278"/>
            <ac:cxnSpMk id="25" creationId="{F2DE35A9-9708-DB42-A2FD-830A1A06E1CD}"/>
          </ac:cxnSpMkLst>
        </pc:cxnChg>
      </pc:sldChg>
      <pc:sldChg chg="addSp delSp modSp new mod setBg modAnim">
        <pc:chgData name="李 扶差" userId="a393af2cdb5fa7a8" providerId="LiveId" clId="{61558E67-A1DC-834E-9FAC-8B6FBC8CF891}" dt="2021-08-17T03:15:20.819" v="981" actId="20577"/>
        <pc:sldMkLst>
          <pc:docMk/>
          <pc:sldMk cId="455099094" sldId="279"/>
        </pc:sldMkLst>
        <pc:spChg chg="del">
          <ac:chgData name="李 扶差" userId="a393af2cdb5fa7a8" providerId="LiveId" clId="{61558E67-A1DC-834E-9FAC-8B6FBC8CF891}" dt="2021-08-17T02:37:11.163" v="648" actId="21"/>
          <ac:spMkLst>
            <pc:docMk/>
            <pc:sldMk cId="455099094" sldId="279"/>
            <ac:spMk id="2" creationId="{10B50817-7019-7543-BE0F-3EB6E61DA0E3}"/>
          </ac:spMkLst>
        </pc:spChg>
        <pc:spChg chg="mod">
          <ac:chgData name="李 扶差" userId="a393af2cdb5fa7a8" providerId="LiveId" clId="{61558E67-A1DC-834E-9FAC-8B6FBC8CF891}" dt="2021-08-17T03:03:28.182" v="899" actId="20577"/>
          <ac:spMkLst>
            <pc:docMk/>
            <pc:sldMk cId="455099094" sldId="279"/>
            <ac:spMk id="3" creationId="{7EF8B6F2-3EAA-BE41-9795-DEAB78A2949E}"/>
          </ac:spMkLst>
        </pc:spChg>
        <pc:spChg chg="add mod">
          <ac:chgData name="李 扶差" userId="a393af2cdb5fa7a8" providerId="LiveId" clId="{61558E67-A1DC-834E-9FAC-8B6FBC8CF891}" dt="2021-08-17T03:15:20.819" v="981" actId="20577"/>
          <ac:spMkLst>
            <pc:docMk/>
            <pc:sldMk cId="455099094" sldId="279"/>
            <ac:spMk id="4" creationId="{B0D640DB-A96A-534E-9E41-7FBC2B91CB56}"/>
          </ac:spMkLst>
        </pc:spChg>
        <pc:spChg chg="add mod">
          <ac:chgData name="李 扶差" userId="a393af2cdb5fa7a8" providerId="LiveId" clId="{61558E67-A1DC-834E-9FAC-8B6FBC8CF891}" dt="2021-08-17T02:53:21.337" v="724" actId="20577"/>
          <ac:spMkLst>
            <pc:docMk/>
            <pc:sldMk cId="455099094" sldId="279"/>
            <ac:spMk id="5" creationId="{044D84E9-089C-824D-BF7F-BC9EC3E43D32}"/>
          </ac:spMkLst>
        </pc:spChg>
        <pc:spChg chg="add mod">
          <ac:chgData name="李 扶差" userId="a393af2cdb5fa7a8" providerId="LiveId" clId="{61558E67-A1DC-834E-9FAC-8B6FBC8CF891}" dt="2021-08-17T02:53:48.382" v="741" actId="1076"/>
          <ac:spMkLst>
            <pc:docMk/>
            <pc:sldMk cId="455099094" sldId="279"/>
            <ac:spMk id="6" creationId="{89286B71-181B-DF49-B29D-6F2EF6382735}"/>
          </ac:spMkLst>
        </pc:spChg>
      </pc:sldChg>
      <pc:sldChg chg="addSp delSp modSp new mod setBg modAnim">
        <pc:chgData name="李 扶差" userId="a393af2cdb5fa7a8" providerId="LiveId" clId="{61558E67-A1DC-834E-9FAC-8B6FBC8CF891}" dt="2021-08-17T04:16:23.307" v="1341"/>
        <pc:sldMkLst>
          <pc:docMk/>
          <pc:sldMk cId="2662046864" sldId="280"/>
        </pc:sldMkLst>
        <pc:spChg chg="del">
          <ac:chgData name="李 扶差" userId="a393af2cdb5fa7a8" providerId="LiveId" clId="{61558E67-A1DC-834E-9FAC-8B6FBC8CF891}" dt="2021-08-17T03:15:26.775" v="983" actId="21"/>
          <ac:spMkLst>
            <pc:docMk/>
            <pc:sldMk cId="2662046864" sldId="280"/>
            <ac:spMk id="2" creationId="{535B55F0-F4FA-C54E-A1F9-4062B9BD652D}"/>
          </ac:spMkLst>
        </pc:spChg>
        <pc:spChg chg="mod">
          <ac:chgData name="李 扶差" userId="a393af2cdb5fa7a8" providerId="LiveId" clId="{61558E67-A1DC-834E-9FAC-8B6FBC8CF891}" dt="2021-08-17T03:15:50.525" v="999" actId="14100"/>
          <ac:spMkLst>
            <pc:docMk/>
            <pc:sldMk cId="2662046864" sldId="280"/>
            <ac:spMk id="3" creationId="{6E1FDF0A-B804-3049-BECF-C0DFC1D07234}"/>
          </ac:spMkLst>
        </pc:spChg>
        <pc:spChg chg="add mod">
          <ac:chgData name="李 扶差" userId="a393af2cdb5fa7a8" providerId="LiveId" clId="{61558E67-A1DC-834E-9FAC-8B6FBC8CF891}" dt="2021-08-17T03:20:38.516" v="1029" actId="14100"/>
          <ac:spMkLst>
            <pc:docMk/>
            <pc:sldMk cId="2662046864" sldId="280"/>
            <ac:spMk id="4" creationId="{D2E91FC0-58C6-EB4B-822C-6D33F24C9BDA}"/>
          </ac:spMkLst>
        </pc:spChg>
        <pc:spChg chg="add mod">
          <ac:chgData name="李 扶差" userId="a393af2cdb5fa7a8" providerId="LiveId" clId="{61558E67-A1DC-834E-9FAC-8B6FBC8CF891}" dt="2021-08-17T03:21:57.086" v="1119" actId="14100"/>
          <ac:spMkLst>
            <pc:docMk/>
            <pc:sldMk cId="2662046864" sldId="280"/>
            <ac:spMk id="5" creationId="{936AFD77-F7F7-C64B-A003-F51566C00171}"/>
          </ac:spMkLst>
        </pc:spChg>
        <pc:spChg chg="add mod">
          <ac:chgData name="李 扶差" userId="a393af2cdb5fa7a8" providerId="LiveId" clId="{61558E67-A1DC-834E-9FAC-8B6FBC8CF891}" dt="2021-08-17T03:21:42.153" v="1116" actId="1076"/>
          <ac:spMkLst>
            <pc:docMk/>
            <pc:sldMk cId="2662046864" sldId="280"/>
            <ac:spMk id="6" creationId="{D24C1F46-3917-B246-8655-4EAA380714F2}"/>
          </ac:spMkLst>
        </pc:spChg>
        <pc:spChg chg="add mod">
          <ac:chgData name="李 扶差" userId="a393af2cdb5fa7a8" providerId="LiveId" clId="{61558E67-A1DC-834E-9FAC-8B6FBC8CF891}" dt="2021-08-17T03:22:51.124" v="1130" actId="1076"/>
          <ac:spMkLst>
            <pc:docMk/>
            <pc:sldMk cId="2662046864" sldId="280"/>
            <ac:spMk id="7" creationId="{80242877-3B2E-3B4E-8755-1C3E5E69F052}"/>
          </ac:spMkLst>
        </pc:spChg>
        <pc:spChg chg="add mod">
          <ac:chgData name="李 扶差" userId="a393af2cdb5fa7a8" providerId="LiveId" clId="{61558E67-A1DC-834E-9FAC-8B6FBC8CF891}" dt="2021-08-17T03:23:46.229" v="1171" actId="1076"/>
          <ac:spMkLst>
            <pc:docMk/>
            <pc:sldMk cId="2662046864" sldId="280"/>
            <ac:spMk id="8" creationId="{DDE4DC35-F75F-304B-9057-5F2F18EB8A50}"/>
          </ac:spMkLst>
        </pc:spChg>
      </pc:sldChg>
      <pc:sldChg chg="addSp delSp modSp new mod setBg modAnim">
        <pc:chgData name="李 扶差" userId="a393af2cdb5fa7a8" providerId="LiveId" clId="{61558E67-A1DC-834E-9FAC-8B6FBC8CF891}" dt="2021-08-17T04:20:24.033" v="1453"/>
        <pc:sldMkLst>
          <pc:docMk/>
          <pc:sldMk cId="3385562579" sldId="281"/>
        </pc:sldMkLst>
        <pc:spChg chg="del">
          <ac:chgData name="李 扶差" userId="a393af2cdb5fa7a8" providerId="LiveId" clId="{61558E67-A1DC-834E-9FAC-8B6FBC8CF891}" dt="2021-08-17T04:12:21.758" v="1174" actId="21"/>
          <ac:spMkLst>
            <pc:docMk/>
            <pc:sldMk cId="3385562579" sldId="281"/>
            <ac:spMk id="2" creationId="{8364E4F7-E03F-3C43-8B28-7979E1AF633A}"/>
          </ac:spMkLst>
        </pc:spChg>
        <pc:spChg chg="mod">
          <ac:chgData name="李 扶差" userId="a393af2cdb5fa7a8" providerId="LiveId" clId="{61558E67-A1DC-834E-9FAC-8B6FBC8CF891}" dt="2021-08-17T04:12:34.850" v="1188" actId="5793"/>
          <ac:spMkLst>
            <pc:docMk/>
            <pc:sldMk cId="3385562579" sldId="281"/>
            <ac:spMk id="3" creationId="{5E5A4AB8-C7EE-C240-AE53-FEF585EC8800}"/>
          </ac:spMkLst>
        </pc:spChg>
        <pc:spChg chg="add del mod">
          <ac:chgData name="李 扶差" userId="a393af2cdb5fa7a8" providerId="LiveId" clId="{61558E67-A1DC-834E-9FAC-8B6FBC8CF891}" dt="2021-08-17T04:12:38.633" v="1190"/>
          <ac:spMkLst>
            <pc:docMk/>
            <pc:sldMk cId="3385562579" sldId="281"/>
            <ac:spMk id="4" creationId="{455A9CE1-6238-C94A-99DA-EC36AF0E874F}"/>
          </ac:spMkLst>
        </pc:spChg>
        <pc:spChg chg="add del mod">
          <ac:chgData name="李 扶差" userId="a393af2cdb5fa7a8" providerId="LiveId" clId="{61558E67-A1DC-834E-9FAC-8B6FBC8CF891}" dt="2021-08-17T04:12:54.162" v="1192"/>
          <ac:spMkLst>
            <pc:docMk/>
            <pc:sldMk cId="3385562579" sldId="281"/>
            <ac:spMk id="5" creationId="{A56C6DAC-5AE1-5D49-9017-26FFCEB6BEE0}"/>
          </ac:spMkLst>
        </pc:spChg>
        <pc:spChg chg="add mod">
          <ac:chgData name="李 扶差" userId="a393af2cdb5fa7a8" providerId="LiveId" clId="{61558E67-A1DC-834E-9FAC-8B6FBC8CF891}" dt="2021-08-17T04:14:25.827" v="1207" actId="14100"/>
          <ac:spMkLst>
            <pc:docMk/>
            <pc:sldMk cId="3385562579" sldId="281"/>
            <ac:spMk id="6" creationId="{24287241-833D-5A46-B980-344274453B84}"/>
          </ac:spMkLst>
        </pc:spChg>
        <pc:spChg chg="add mod">
          <ac:chgData name="李 扶差" userId="a393af2cdb5fa7a8" providerId="LiveId" clId="{61558E67-A1DC-834E-9FAC-8B6FBC8CF891}" dt="2021-08-17T04:16:00.729" v="1338" actId="20577"/>
          <ac:spMkLst>
            <pc:docMk/>
            <pc:sldMk cId="3385562579" sldId="281"/>
            <ac:spMk id="7" creationId="{ED867DE0-2D58-EC48-9964-E0130BA7CBE5}"/>
          </ac:spMkLst>
        </pc:spChg>
        <pc:spChg chg="add mod">
          <ac:chgData name="李 扶差" userId="a393af2cdb5fa7a8" providerId="LiveId" clId="{61558E67-A1DC-834E-9FAC-8B6FBC8CF891}" dt="2021-08-17T04:15:11.166" v="1291" actId="20577"/>
          <ac:spMkLst>
            <pc:docMk/>
            <pc:sldMk cId="3385562579" sldId="281"/>
            <ac:spMk id="8" creationId="{29F08F91-9531-7F4C-96E4-C3436C8EA3BE}"/>
          </ac:spMkLst>
        </pc:spChg>
        <pc:spChg chg="add mod">
          <ac:chgData name="李 扶差" userId="a393af2cdb5fa7a8" providerId="LiveId" clId="{61558E67-A1DC-834E-9FAC-8B6FBC8CF891}" dt="2021-08-17T04:15:46.233" v="1321" actId="1076"/>
          <ac:spMkLst>
            <pc:docMk/>
            <pc:sldMk cId="3385562579" sldId="281"/>
            <ac:spMk id="9" creationId="{F0C873BA-F83D-A949-9DD2-06E45F5F8203}"/>
          </ac:spMkLst>
        </pc:spChg>
        <pc:spChg chg="add mod">
          <ac:chgData name="李 扶差" userId="a393af2cdb5fa7a8" providerId="LiveId" clId="{61558E67-A1DC-834E-9FAC-8B6FBC8CF891}" dt="2021-08-17T04:19:47.920" v="1447" actId="1076"/>
          <ac:spMkLst>
            <pc:docMk/>
            <pc:sldMk cId="3385562579" sldId="281"/>
            <ac:spMk id="10" creationId="{E585DA28-F759-0247-AE37-C1809E623C05}"/>
          </ac:spMkLst>
        </pc:spChg>
      </pc:sldChg>
      <pc:sldChg chg="addSp delSp modSp new mod setBg modAnim">
        <pc:chgData name="李 扶差" userId="a393af2cdb5fa7a8" providerId="LiveId" clId="{61558E67-A1DC-834E-9FAC-8B6FBC8CF891}" dt="2021-08-17T04:44:12.884" v="1549"/>
        <pc:sldMkLst>
          <pc:docMk/>
          <pc:sldMk cId="427553926" sldId="282"/>
        </pc:sldMkLst>
        <pc:spChg chg="del">
          <ac:chgData name="李 扶差" userId="a393af2cdb5fa7a8" providerId="LiveId" clId="{61558E67-A1DC-834E-9FAC-8B6FBC8CF891}" dt="2021-08-17T04:39:41.710" v="1455" actId="21"/>
          <ac:spMkLst>
            <pc:docMk/>
            <pc:sldMk cId="427553926" sldId="282"/>
            <ac:spMk id="2" creationId="{B9ACA5F2-3B0E-AC48-B146-83B5BB1E106A}"/>
          </ac:spMkLst>
        </pc:spChg>
        <pc:spChg chg="mod">
          <ac:chgData name="李 扶差" userId="a393af2cdb5fa7a8" providerId="LiveId" clId="{61558E67-A1DC-834E-9FAC-8B6FBC8CF891}" dt="2021-08-17T04:40:42.363" v="1484" actId="1076"/>
          <ac:spMkLst>
            <pc:docMk/>
            <pc:sldMk cId="427553926" sldId="282"/>
            <ac:spMk id="3" creationId="{3F847F43-649E-FA4B-BE52-AF2EACD6F0C6}"/>
          </ac:spMkLst>
        </pc:spChg>
        <pc:spChg chg="add mod">
          <ac:chgData name="李 扶差" userId="a393af2cdb5fa7a8" providerId="LiveId" clId="{61558E67-A1DC-834E-9FAC-8B6FBC8CF891}" dt="2021-08-17T04:41:28.490" v="1488" actId="1076"/>
          <ac:spMkLst>
            <pc:docMk/>
            <pc:sldMk cId="427553926" sldId="282"/>
            <ac:spMk id="4" creationId="{264B2F93-929D-D745-AE7F-CBAA9D7B7E32}"/>
          </ac:spMkLst>
        </pc:spChg>
        <pc:spChg chg="add mod">
          <ac:chgData name="李 扶差" userId="a393af2cdb5fa7a8" providerId="LiveId" clId="{61558E67-A1DC-834E-9FAC-8B6FBC8CF891}" dt="2021-08-17T04:41:32.898" v="1495" actId="20577"/>
          <ac:spMkLst>
            <pc:docMk/>
            <pc:sldMk cId="427553926" sldId="282"/>
            <ac:spMk id="5" creationId="{F1BF705F-7418-A441-9C14-30671C9CFC9C}"/>
          </ac:spMkLst>
        </pc:spChg>
        <pc:spChg chg="add del mod">
          <ac:chgData name="李 扶差" userId="a393af2cdb5fa7a8" providerId="LiveId" clId="{61558E67-A1DC-834E-9FAC-8B6FBC8CF891}" dt="2021-08-17T04:41:50.441" v="1498"/>
          <ac:spMkLst>
            <pc:docMk/>
            <pc:sldMk cId="427553926" sldId="282"/>
            <ac:spMk id="6" creationId="{44384DEA-F4E5-7744-B054-5F15A146CE7F}"/>
          </ac:spMkLst>
        </pc:spChg>
        <pc:spChg chg="add mod">
          <ac:chgData name="李 扶差" userId="a393af2cdb5fa7a8" providerId="LiveId" clId="{61558E67-A1DC-834E-9FAC-8B6FBC8CF891}" dt="2021-08-17T04:43:31.740" v="1548" actId="1076"/>
          <ac:spMkLst>
            <pc:docMk/>
            <pc:sldMk cId="427553926" sldId="282"/>
            <ac:spMk id="7" creationId="{B1EFA52E-D1AC-8040-ABBF-36FC59D584BF}"/>
          </ac:spMkLst>
        </pc:spChg>
        <pc:spChg chg="add del mod">
          <ac:chgData name="李 扶差" userId="a393af2cdb5fa7a8" providerId="LiveId" clId="{61558E67-A1DC-834E-9FAC-8B6FBC8CF891}" dt="2021-08-17T04:42:30.180" v="1522"/>
          <ac:spMkLst>
            <pc:docMk/>
            <pc:sldMk cId="427553926" sldId="282"/>
            <ac:spMk id="8" creationId="{5C409EA1-F006-A149-9DAF-4E22234F661D}"/>
          </ac:spMkLst>
        </pc:spChg>
        <pc:spChg chg="add mod">
          <ac:chgData name="李 扶差" userId="a393af2cdb5fa7a8" providerId="LiveId" clId="{61558E67-A1DC-834E-9FAC-8B6FBC8CF891}" dt="2021-08-17T04:42:44.909" v="1542" actId="1076"/>
          <ac:spMkLst>
            <pc:docMk/>
            <pc:sldMk cId="427553926" sldId="282"/>
            <ac:spMk id="9" creationId="{19200672-7126-EC47-8981-6317D57EBFCB}"/>
          </ac:spMkLst>
        </pc:spChg>
        <pc:spChg chg="add mod">
          <ac:chgData name="李 扶差" userId="a393af2cdb5fa7a8" providerId="LiveId" clId="{61558E67-A1DC-834E-9FAC-8B6FBC8CF891}" dt="2021-08-17T04:43:22.095" v="1546" actId="1076"/>
          <ac:spMkLst>
            <pc:docMk/>
            <pc:sldMk cId="427553926" sldId="282"/>
            <ac:spMk id="10" creationId="{B4047E0E-D283-254F-BE79-43B95B3C1C8B}"/>
          </ac:spMkLst>
        </pc:spChg>
      </pc:sldChg>
      <pc:sldChg chg="addSp delSp modSp new mod">
        <pc:chgData name="李 扶差" userId="a393af2cdb5fa7a8" providerId="LiveId" clId="{61558E67-A1DC-834E-9FAC-8B6FBC8CF891}" dt="2021-08-17T08:18:51.078" v="1970" actId="14100"/>
        <pc:sldMkLst>
          <pc:docMk/>
          <pc:sldMk cId="3535080701" sldId="283"/>
        </pc:sldMkLst>
        <pc:spChg chg="del">
          <ac:chgData name="李 扶差" userId="a393af2cdb5fa7a8" providerId="LiveId" clId="{61558E67-A1DC-834E-9FAC-8B6FBC8CF891}" dt="2021-08-17T08:09:08.272" v="1552" actId="21"/>
          <ac:spMkLst>
            <pc:docMk/>
            <pc:sldMk cId="3535080701" sldId="283"/>
            <ac:spMk id="2" creationId="{FAD809E5-5389-2646-91AF-D4F0FCDBA1F3}"/>
          </ac:spMkLst>
        </pc:spChg>
        <pc:spChg chg="del">
          <ac:chgData name="李 扶差" userId="a393af2cdb5fa7a8" providerId="LiveId" clId="{61558E67-A1DC-834E-9FAC-8B6FBC8CF891}" dt="2021-08-17T08:09:11.446" v="1553" actId="21"/>
          <ac:spMkLst>
            <pc:docMk/>
            <pc:sldMk cId="3535080701" sldId="283"/>
            <ac:spMk id="3" creationId="{0B8D1C27-5E84-CE4B-8D43-59CD97F95590}"/>
          </ac:spMkLst>
        </pc:spChg>
        <pc:spChg chg="add mod">
          <ac:chgData name="李 扶差" userId="a393af2cdb5fa7a8" providerId="LiveId" clId="{61558E67-A1DC-834E-9FAC-8B6FBC8CF891}" dt="2021-08-17T08:18:51.078" v="1970" actId="14100"/>
          <ac:spMkLst>
            <pc:docMk/>
            <pc:sldMk cId="3535080701" sldId="283"/>
            <ac:spMk id="4" creationId="{7BA75E4C-23A7-7648-9286-9C68B97D646B}"/>
          </ac:spMkLst>
        </pc:spChg>
        <pc:spChg chg="add mod">
          <ac:chgData name="李 扶差" userId="a393af2cdb5fa7a8" providerId="LiveId" clId="{61558E67-A1DC-834E-9FAC-8B6FBC8CF891}" dt="2021-08-17T08:13:28.893" v="1683" actId="1076"/>
          <ac:spMkLst>
            <pc:docMk/>
            <pc:sldMk cId="3535080701" sldId="283"/>
            <ac:spMk id="5" creationId="{EA5A2A38-CA35-3344-BE3C-2AB477F1A16E}"/>
          </ac:spMkLst>
        </pc:spChg>
        <pc:spChg chg="add del mod">
          <ac:chgData name="李 扶差" userId="a393af2cdb5fa7a8" providerId="LiveId" clId="{61558E67-A1DC-834E-9FAC-8B6FBC8CF891}" dt="2021-08-17T08:15:50.784" v="1950"/>
          <ac:spMkLst>
            <pc:docMk/>
            <pc:sldMk cId="3535080701" sldId="283"/>
            <ac:spMk id="6" creationId="{A75AE1A4-CD4F-0A44-AF00-9B123D85CE1E}"/>
          </ac:spMkLst>
        </pc:spChg>
        <pc:spChg chg="add mod">
          <ac:chgData name="李 扶差" userId="a393af2cdb5fa7a8" providerId="LiveId" clId="{61558E67-A1DC-834E-9FAC-8B6FBC8CF891}" dt="2021-08-17T08:16:01.729" v="1966" actId="20577"/>
          <ac:spMkLst>
            <pc:docMk/>
            <pc:sldMk cId="3535080701" sldId="283"/>
            <ac:spMk id="7" creationId="{F3D4B71D-4A48-CB4F-A15C-1E000E2391B1}"/>
          </ac:spMkLst>
        </pc:spChg>
      </pc:sldChg>
    </pc:docChg>
  </pc:docChgLst>
  <pc:docChgLst>
    <pc:chgData name="李 扶差" userId="a393af2cdb5fa7a8" providerId="LiveId" clId="{2EADD41B-FF76-6E46-A3FA-543660542A22}"/>
    <pc:docChg chg="undo custSel addSld delSld modSld sldOrd">
      <pc:chgData name="李 扶差" userId="a393af2cdb5fa7a8" providerId="LiveId" clId="{2EADD41B-FF76-6E46-A3FA-543660542A22}" dt="2022-08-24T01:33:07.960" v="2095" actId="20577"/>
      <pc:docMkLst>
        <pc:docMk/>
      </pc:docMkLst>
      <pc:sldChg chg="delSp modSp mod delAnim">
        <pc:chgData name="李 扶差" userId="a393af2cdb5fa7a8" providerId="LiveId" clId="{2EADD41B-FF76-6E46-A3FA-543660542A22}" dt="2022-08-17T09:50:38.883" v="559" actId="20577"/>
        <pc:sldMkLst>
          <pc:docMk/>
          <pc:sldMk cId="1258800832" sldId="257"/>
        </pc:sldMkLst>
        <pc:spChg chg="mod">
          <ac:chgData name="李 扶差" userId="a393af2cdb5fa7a8" providerId="LiveId" clId="{2EADD41B-FF76-6E46-A3FA-543660542A22}" dt="2022-08-17T09:50:38.883" v="559" actId="20577"/>
          <ac:spMkLst>
            <pc:docMk/>
            <pc:sldMk cId="1258800832" sldId="257"/>
            <ac:spMk id="3" creationId="{958D6C0C-ED58-4F4B-87C4-3DCB581F0732}"/>
          </ac:spMkLst>
        </pc:spChg>
        <pc:spChg chg="del">
          <ac:chgData name="李 扶差" userId="a393af2cdb5fa7a8" providerId="LiveId" clId="{2EADD41B-FF76-6E46-A3FA-543660542A22}" dt="2022-08-17T01:07:16.698" v="0" actId="478"/>
          <ac:spMkLst>
            <pc:docMk/>
            <pc:sldMk cId="1258800832" sldId="257"/>
            <ac:spMk id="11" creationId="{AC606E3A-778F-A341-9918-8F28A560D33A}"/>
          </ac:spMkLst>
        </pc:spChg>
        <pc:spChg chg="del">
          <ac:chgData name="李 扶差" userId="a393af2cdb5fa7a8" providerId="LiveId" clId="{2EADD41B-FF76-6E46-A3FA-543660542A22}" dt="2022-08-17T01:07:16.698" v="0" actId="478"/>
          <ac:spMkLst>
            <pc:docMk/>
            <pc:sldMk cId="1258800832" sldId="257"/>
            <ac:spMk id="12" creationId="{0FA0D5D0-A400-E840-90BB-D7E40BE4ADFA}"/>
          </ac:spMkLst>
        </pc:spChg>
        <pc:spChg chg="del">
          <ac:chgData name="李 扶差" userId="a393af2cdb5fa7a8" providerId="LiveId" clId="{2EADD41B-FF76-6E46-A3FA-543660542A22}" dt="2022-08-17T01:07:16.698" v="0" actId="478"/>
          <ac:spMkLst>
            <pc:docMk/>
            <pc:sldMk cId="1258800832" sldId="257"/>
            <ac:spMk id="16" creationId="{3D3BDC75-318B-6140-948F-4ECDA698A7FA}"/>
          </ac:spMkLst>
        </pc:spChg>
      </pc:sldChg>
      <pc:sldChg chg="modSp mod">
        <pc:chgData name="李 扶差" userId="a393af2cdb5fa7a8" providerId="LiveId" clId="{2EADD41B-FF76-6E46-A3FA-543660542A22}" dt="2022-08-17T09:50:42.468" v="561" actId="20577"/>
        <pc:sldMkLst>
          <pc:docMk/>
          <pc:sldMk cId="516378518" sldId="258"/>
        </pc:sldMkLst>
        <pc:spChg chg="mod">
          <ac:chgData name="李 扶差" userId="a393af2cdb5fa7a8" providerId="LiveId" clId="{2EADD41B-FF76-6E46-A3FA-543660542A22}" dt="2022-08-17T09:50:42.468" v="561" actId="20577"/>
          <ac:spMkLst>
            <pc:docMk/>
            <pc:sldMk cId="516378518" sldId="258"/>
            <ac:spMk id="3" creationId="{B4C26C6A-7969-E346-941E-9FFD8501D5A4}"/>
          </ac:spMkLst>
        </pc:spChg>
        <pc:spChg chg="mod">
          <ac:chgData name="李 扶差" userId="a393af2cdb5fa7a8" providerId="LiveId" clId="{2EADD41B-FF76-6E46-A3FA-543660542A22}" dt="2022-08-17T01:10:25.528" v="1" actId="1076"/>
          <ac:spMkLst>
            <pc:docMk/>
            <pc:sldMk cId="516378518" sldId="258"/>
            <ac:spMk id="7" creationId="{11FE2F0D-8F3A-5843-8590-9D5024B328CF}"/>
          </ac:spMkLst>
        </pc:spChg>
      </pc:sldChg>
      <pc:sldChg chg="modSp mod">
        <pc:chgData name="李 扶差" userId="a393af2cdb5fa7a8" providerId="LiveId" clId="{2EADD41B-FF76-6E46-A3FA-543660542A22}" dt="2022-08-17T09:50:48.035" v="563" actId="20577"/>
        <pc:sldMkLst>
          <pc:docMk/>
          <pc:sldMk cId="2925937068" sldId="259"/>
        </pc:sldMkLst>
        <pc:spChg chg="mod">
          <ac:chgData name="李 扶差" userId="a393af2cdb5fa7a8" providerId="LiveId" clId="{2EADD41B-FF76-6E46-A3FA-543660542A22}" dt="2022-08-17T09:50:48.035" v="563" actId="20577"/>
          <ac:spMkLst>
            <pc:docMk/>
            <pc:sldMk cId="2925937068" sldId="259"/>
            <ac:spMk id="3" creationId="{58870A85-F8AB-8E43-B096-1444537FD381}"/>
          </ac:spMkLst>
        </pc:spChg>
      </pc:sldChg>
      <pc:sldChg chg="modSp mod">
        <pc:chgData name="李 扶差" userId="a393af2cdb5fa7a8" providerId="LiveId" clId="{2EADD41B-FF76-6E46-A3FA-543660542A22}" dt="2022-08-17T09:51:04.521" v="568" actId="1076"/>
        <pc:sldMkLst>
          <pc:docMk/>
          <pc:sldMk cId="3244250325" sldId="260"/>
        </pc:sldMkLst>
        <pc:spChg chg="mod">
          <ac:chgData name="李 扶差" userId="a393af2cdb5fa7a8" providerId="LiveId" clId="{2EADD41B-FF76-6E46-A3FA-543660542A22}" dt="2022-08-17T09:50:53.720" v="567" actId="20577"/>
          <ac:spMkLst>
            <pc:docMk/>
            <pc:sldMk cId="3244250325" sldId="260"/>
            <ac:spMk id="3" creationId="{575C3DA1-A61D-6C49-8964-68520E3D182D}"/>
          </ac:spMkLst>
        </pc:spChg>
        <pc:spChg chg="mod">
          <ac:chgData name="李 扶差" userId="a393af2cdb5fa7a8" providerId="LiveId" clId="{2EADD41B-FF76-6E46-A3FA-543660542A22}" dt="2022-08-17T09:51:04.521" v="568" actId="1076"/>
          <ac:spMkLst>
            <pc:docMk/>
            <pc:sldMk cId="3244250325" sldId="260"/>
            <ac:spMk id="4" creationId="{ACC8A0DA-6421-B749-A823-666CD4556D86}"/>
          </ac:spMkLst>
        </pc:spChg>
      </pc:sldChg>
      <pc:sldChg chg="modSp mod">
        <pc:chgData name="李 扶差" userId="a393af2cdb5fa7a8" providerId="LiveId" clId="{2EADD41B-FF76-6E46-A3FA-543660542A22}" dt="2022-08-17T09:59:00.539" v="798" actId="1076"/>
        <pc:sldMkLst>
          <pc:docMk/>
          <pc:sldMk cId="3918865696" sldId="261"/>
        </pc:sldMkLst>
        <pc:spChg chg="mod">
          <ac:chgData name="李 扶差" userId="a393af2cdb5fa7a8" providerId="LiveId" clId="{2EADD41B-FF76-6E46-A3FA-543660542A22}" dt="2022-08-17T09:58:52.448" v="797" actId="20577"/>
          <ac:spMkLst>
            <pc:docMk/>
            <pc:sldMk cId="3918865696" sldId="261"/>
            <ac:spMk id="3" creationId="{530DC2E4-B12E-2942-AC19-12554D0CABF1}"/>
          </ac:spMkLst>
        </pc:spChg>
        <pc:spChg chg="mod">
          <ac:chgData name="李 扶差" userId="a393af2cdb5fa7a8" providerId="LiveId" clId="{2EADD41B-FF76-6E46-A3FA-543660542A22}" dt="2022-08-17T09:59:00.539" v="798" actId="1076"/>
          <ac:spMkLst>
            <pc:docMk/>
            <pc:sldMk cId="3918865696" sldId="261"/>
            <ac:spMk id="4" creationId="{7A98DB8D-8687-C548-8BA7-482A0F846E01}"/>
          </ac:spMkLst>
        </pc:spChg>
      </pc:sldChg>
      <pc:sldChg chg="modSp mod">
        <pc:chgData name="李 扶差" userId="a393af2cdb5fa7a8" providerId="LiveId" clId="{2EADD41B-FF76-6E46-A3FA-543660542A22}" dt="2022-08-17T10:27:41.421" v="1016" actId="20577"/>
        <pc:sldMkLst>
          <pc:docMk/>
          <pc:sldMk cId="2575672307" sldId="262"/>
        </pc:sldMkLst>
        <pc:spChg chg="mod">
          <ac:chgData name="李 扶差" userId="a393af2cdb5fa7a8" providerId="LiveId" clId="{2EADD41B-FF76-6E46-A3FA-543660542A22}" dt="2022-08-17T10:27:41.421" v="1016" actId="20577"/>
          <ac:spMkLst>
            <pc:docMk/>
            <pc:sldMk cId="2575672307" sldId="262"/>
            <ac:spMk id="3" creationId="{929B587C-D985-7346-88AF-4FECC5674866}"/>
          </ac:spMkLst>
        </pc:spChg>
      </pc:sldChg>
      <pc:sldChg chg="modSp mod">
        <pc:chgData name="李 扶差" userId="a393af2cdb5fa7a8" providerId="LiveId" clId="{2EADD41B-FF76-6E46-A3FA-543660542A22}" dt="2022-08-17T10:27:54.397" v="1022" actId="1076"/>
        <pc:sldMkLst>
          <pc:docMk/>
          <pc:sldMk cId="1517838636" sldId="263"/>
        </pc:sldMkLst>
        <pc:spChg chg="mod">
          <ac:chgData name="李 扶差" userId="a393af2cdb5fa7a8" providerId="LiveId" clId="{2EADD41B-FF76-6E46-A3FA-543660542A22}" dt="2022-08-17T10:27:49.324" v="1021" actId="20577"/>
          <ac:spMkLst>
            <pc:docMk/>
            <pc:sldMk cId="1517838636" sldId="263"/>
            <ac:spMk id="3" creationId="{031116E4-D40E-AE41-9A1F-B75E1FAED2D6}"/>
          </ac:spMkLst>
        </pc:spChg>
        <pc:spChg chg="mod">
          <ac:chgData name="李 扶差" userId="a393af2cdb5fa7a8" providerId="LiveId" clId="{2EADD41B-FF76-6E46-A3FA-543660542A22}" dt="2022-08-17T10:27:54.397" v="1022" actId="1076"/>
          <ac:spMkLst>
            <pc:docMk/>
            <pc:sldMk cId="1517838636" sldId="263"/>
            <ac:spMk id="5" creationId="{A8E2C021-8ED5-FD48-9C18-788FB911FB53}"/>
          </ac:spMkLst>
        </pc:spChg>
      </pc:sldChg>
      <pc:sldChg chg="addSp modSp mod modAnim">
        <pc:chgData name="李 扶差" userId="a393af2cdb5fa7a8" providerId="LiveId" clId="{2EADD41B-FF76-6E46-A3FA-543660542A22}" dt="2022-08-17T10:28:08.577" v="1026" actId="1076"/>
        <pc:sldMkLst>
          <pc:docMk/>
          <pc:sldMk cId="3776512560" sldId="264"/>
        </pc:sldMkLst>
        <pc:spChg chg="add mod">
          <ac:chgData name="李 扶差" userId="a393af2cdb5fa7a8" providerId="LiveId" clId="{2EADD41B-FF76-6E46-A3FA-543660542A22}" dt="2022-08-17T01:17:55.854" v="35" actId="1076"/>
          <ac:spMkLst>
            <pc:docMk/>
            <pc:sldMk cId="3776512560" sldId="264"/>
            <ac:spMk id="2" creationId="{59F3A2B5-3440-7744-825F-4893F07A99BB}"/>
          </ac:spMkLst>
        </pc:spChg>
        <pc:spChg chg="mod">
          <ac:chgData name="李 扶差" userId="a393af2cdb5fa7a8" providerId="LiveId" clId="{2EADD41B-FF76-6E46-A3FA-543660542A22}" dt="2022-08-17T10:28:02.477" v="1025" actId="20577"/>
          <ac:spMkLst>
            <pc:docMk/>
            <pc:sldMk cId="3776512560" sldId="264"/>
            <ac:spMk id="3" creationId="{0D7E887E-FA18-DD42-BAEC-0F975DA850B2}"/>
          </ac:spMkLst>
        </pc:spChg>
        <pc:spChg chg="mod">
          <ac:chgData name="李 扶差" userId="a393af2cdb5fa7a8" providerId="LiveId" clId="{2EADD41B-FF76-6E46-A3FA-543660542A22}" dt="2022-08-17T10:28:08.577" v="1026" actId="1076"/>
          <ac:spMkLst>
            <pc:docMk/>
            <pc:sldMk cId="3776512560" sldId="264"/>
            <ac:spMk id="7" creationId="{EF2202E9-CAC8-B746-A217-9592F80A5C86}"/>
          </ac:spMkLst>
        </pc:spChg>
      </pc:sldChg>
      <pc:sldChg chg="modSp mod">
        <pc:chgData name="李 扶差" userId="a393af2cdb5fa7a8" providerId="LiveId" clId="{2EADD41B-FF76-6E46-A3FA-543660542A22}" dt="2022-08-17T10:28:14.053" v="1028" actId="20577"/>
        <pc:sldMkLst>
          <pc:docMk/>
          <pc:sldMk cId="2747455759" sldId="265"/>
        </pc:sldMkLst>
        <pc:spChg chg="mod">
          <ac:chgData name="李 扶差" userId="a393af2cdb5fa7a8" providerId="LiveId" clId="{2EADD41B-FF76-6E46-A3FA-543660542A22}" dt="2022-08-17T10:28:14.053" v="1028" actId="20577"/>
          <ac:spMkLst>
            <pc:docMk/>
            <pc:sldMk cId="2747455759" sldId="265"/>
            <ac:spMk id="3" creationId="{11ABC1FC-1D13-4C46-A96C-CDE6BFC65092}"/>
          </ac:spMkLst>
        </pc:spChg>
      </pc:sldChg>
      <pc:sldChg chg="modSp mod">
        <pc:chgData name="李 扶差" userId="a393af2cdb5fa7a8" providerId="LiveId" clId="{2EADD41B-FF76-6E46-A3FA-543660542A22}" dt="2022-08-17T10:28:21.591" v="1029" actId="20577"/>
        <pc:sldMkLst>
          <pc:docMk/>
          <pc:sldMk cId="4213004710" sldId="266"/>
        </pc:sldMkLst>
        <pc:spChg chg="mod">
          <ac:chgData name="李 扶差" userId="a393af2cdb5fa7a8" providerId="LiveId" clId="{2EADD41B-FF76-6E46-A3FA-543660542A22}" dt="2022-08-17T10:28:21.591" v="1029" actId="20577"/>
          <ac:spMkLst>
            <pc:docMk/>
            <pc:sldMk cId="4213004710" sldId="266"/>
            <ac:spMk id="3" creationId="{2A830FE9-D62F-EE4D-87A8-7478A211E468}"/>
          </ac:spMkLst>
        </pc:spChg>
      </pc:sldChg>
      <pc:sldChg chg="addSp delSp modSp mod addAnim delAnim modAnim">
        <pc:chgData name="李 扶差" userId="a393af2cdb5fa7a8" providerId="LiveId" clId="{2EADD41B-FF76-6E46-A3FA-543660542A22}" dt="2022-08-22T11:36:21.328" v="2028" actId="14734"/>
        <pc:sldMkLst>
          <pc:docMk/>
          <pc:sldMk cId="3171079315" sldId="267"/>
        </pc:sldMkLst>
        <pc:spChg chg="mod">
          <ac:chgData name="李 扶差" userId="a393af2cdb5fa7a8" providerId="LiveId" clId="{2EADD41B-FF76-6E46-A3FA-543660542A22}" dt="2022-08-17T02:05:17.782" v="123" actId="20577"/>
          <ac:spMkLst>
            <pc:docMk/>
            <pc:sldMk cId="3171079315" sldId="267"/>
            <ac:spMk id="4" creationId="{A9EF8AC9-4424-F94F-890A-2558104BC235}"/>
          </ac:spMkLst>
        </pc:spChg>
        <pc:spChg chg="mod">
          <ac:chgData name="李 扶差" userId="a393af2cdb5fa7a8" providerId="LiveId" clId="{2EADD41B-FF76-6E46-A3FA-543660542A22}" dt="2022-08-17T02:05:20.455" v="124" actId="20577"/>
          <ac:spMkLst>
            <pc:docMk/>
            <pc:sldMk cId="3171079315" sldId="267"/>
            <ac:spMk id="5" creationId="{A602A4CF-2409-3E44-82E0-F36B112E656E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7" creationId="{066243BC-AB9A-344B-B07B-16C4E726A916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8" creationId="{D193BA0B-3F44-4E46-BDC3-167913745B94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9" creationId="{E6F6243A-8A9A-914E-9CD8-5D9811A82611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10" creationId="{732BEEA9-C3D4-D24F-9A5F-60AA0966542F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24" creationId="{DDC0D84F-F3EA-154A-8559-DF2CBE7FC47F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25" creationId="{C7DBB27E-9B33-F44D-AEBA-8FAA497EDE47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26" creationId="{AD5582EF-FEB7-BA4B-A4B9-A8BC1D2AE0DD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27" creationId="{91B40506-598F-1947-8F41-CAD61017DF7D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28" creationId="{DCEFD34A-A71C-9A49-B018-1F54800201F0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29" creationId="{8D34C679-C7B2-9F4E-BF93-FA44A91D6769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35" creationId="{FC5A8FDE-100B-904D-BED3-E64F9E9AF5DE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36" creationId="{65A09E1E-D13E-6643-B47E-94FDC10632FF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44" creationId="{B71C4D72-265C-D74C-9EC7-20243D64BC36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45" creationId="{1E518D85-8C6B-E643-8F30-DF43FABF2EAE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46" creationId="{AC02218F-2139-8440-9A10-4AC5A827EF81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47" creationId="{0C6DE752-6706-8E4C-81C3-5A0A36639A14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63" creationId="{67C7765E-7AA8-0E45-8BC9-2ACB527C4FFE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64" creationId="{1936F655-4F56-0447-82F8-0455609FF951}"/>
          </ac:spMkLst>
        </pc:spChg>
        <pc:spChg chg="mod">
          <ac:chgData name="李 扶差" userId="a393af2cdb5fa7a8" providerId="LiveId" clId="{2EADD41B-FF76-6E46-A3FA-543660542A22}" dt="2022-08-17T01:56:09.102" v="40" actId="1076"/>
          <ac:spMkLst>
            <pc:docMk/>
            <pc:sldMk cId="3171079315" sldId="267"/>
            <ac:spMk id="65" creationId="{86D33730-FA99-F543-82D4-ADD8F0EC045E}"/>
          </ac:spMkLst>
        </pc:spChg>
        <pc:graphicFrameChg chg="add del mod modGraphic">
          <ac:chgData name="李 扶差" userId="a393af2cdb5fa7a8" providerId="LiveId" clId="{2EADD41B-FF76-6E46-A3FA-543660542A22}" dt="2022-08-22T11:36:21.328" v="2028" actId="14734"/>
          <ac:graphicFrameMkLst>
            <pc:docMk/>
            <pc:sldMk cId="3171079315" sldId="267"/>
            <ac:graphicFrameMk id="2" creationId="{39A27539-64F2-EA48-855A-3BDEEAD158AB}"/>
          </ac:graphicFrameMkLst>
        </pc:graphicFrame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13" creationId="{2D26C8AC-8D42-5645-8158-BA7922208B4A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15" creationId="{9DB6FC2C-E45E-E149-9866-A6927C66CF52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16" creationId="{6617D045-AE4D-7549-8221-655C456B40E9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17" creationId="{119D3559-3B9F-4C44-8B6D-0722EAE14D2B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20" creationId="{01A341DA-D797-604A-842C-EF51DD66C6D6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30" creationId="{DD28C0A6-88CE-3F46-8D9C-805DD42C1459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31" creationId="{8BF1164D-22BE-E748-B1C4-214B6076B629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32" creationId="{C8984652-D016-CD4C-9D22-52CD488688E6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33" creationId="{11F20A6C-04B3-804C-826D-C95C0BA45F2E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34" creationId="{3C1FFF22-67C3-3246-BF2E-0BA3FA75B7EB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37" creationId="{9EF28384-FCF6-7944-9926-5B87471EDF17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39" creationId="{BE0168B1-3977-8843-9358-738464D72854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50" creationId="{4D4AD3DE-94E4-724A-940E-DC675D11095A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51" creationId="{8C4F7F8F-BD0D-FD4F-A941-A5341B81BFD5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52" creationId="{B07FF447-C46E-FE4B-8C68-D51B3B11EE18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53" creationId="{EA10C400-96A7-B348-B7EF-89DF4E926E5E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76" creationId="{CD5E65D7-98C3-D045-BF12-B57940565D69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77" creationId="{56816F5C-11F7-1045-B173-10AFB82BD698}"/>
          </ac:cxnSpMkLst>
        </pc:cxnChg>
        <pc:cxnChg chg="mod">
          <ac:chgData name="李 扶差" userId="a393af2cdb5fa7a8" providerId="LiveId" clId="{2EADD41B-FF76-6E46-A3FA-543660542A22}" dt="2022-08-17T01:56:09.102" v="40" actId="1076"/>
          <ac:cxnSpMkLst>
            <pc:docMk/>
            <pc:sldMk cId="3171079315" sldId="267"/>
            <ac:cxnSpMk id="83" creationId="{93349B0E-A0C9-F542-A4A7-CB6A7F607F1D}"/>
          </ac:cxnSpMkLst>
        </pc:cxnChg>
      </pc:sldChg>
      <pc:sldChg chg="ord">
        <pc:chgData name="李 扶差" userId="a393af2cdb5fa7a8" providerId="LiveId" clId="{2EADD41B-FF76-6E46-A3FA-543660542A22}" dt="2022-08-17T10:28:41.582" v="1030" actId="20578"/>
        <pc:sldMkLst>
          <pc:docMk/>
          <pc:sldMk cId="3674484086" sldId="268"/>
        </pc:sldMkLst>
      </pc:sldChg>
      <pc:sldChg chg="ord">
        <pc:chgData name="李 扶差" userId="a393af2cdb5fa7a8" providerId="LiveId" clId="{2EADD41B-FF76-6E46-A3FA-543660542A22}" dt="2022-08-17T10:29:27.988" v="1031" actId="20578"/>
        <pc:sldMkLst>
          <pc:docMk/>
          <pc:sldMk cId="4227006339" sldId="269"/>
        </pc:sldMkLst>
      </pc:sldChg>
      <pc:sldChg chg="modSp add del mod">
        <pc:chgData name="李 扶差" userId="a393af2cdb5fa7a8" providerId="LiveId" clId="{2EADD41B-FF76-6E46-A3FA-543660542A22}" dt="2022-08-18T01:18:44.261" v="1356" actId="20577"/>
        <pc:sldMkLst>
          <pc:docMk/>
          <pc:sldMk cId="332503982" sldId="270"/>
        </pc:sldMkLst>
        <pc:spChg chg="mod">
          <ac:chgData name="李 扶差" userId="a393af2cdb5fa7a8" providerId="LiveId" clId="{2EADD41B-FF76-6E46-A3FA-543660542A22}" dt="2022-08-18T01:18:44.261" v="1356" actId="20577"/>
          <ac:spMkLst>
            <pc:docMk/>
            <pc:sldMk cId="332503982" sldId="270"/>
            <ac:spMk id="3" creationId="{26ED0750-DAB8-5A46-8800-E204DAD77C60}"/>
          </ac:spMkLst>
        </pc:spChg>
      </pc:sldChg>
      <pc:sldChg chg="addSp modSp mod">
        <pc:chgData name="李 扶差" userId="a393af2cdb5fa7a8" providerId="LiveId" clId="{2EADD41B-FF76-6E46-A3FA-543660542A22}" dt="2022-08-18T01:19:04.098" v="1360" actId="20577"/>
        <pc:sldMkLst>
          <pc:docMk/>
          <pc:sldMk cId="3994272900" sldId="271"/>
        </pc:sldMkLst>
        <pc:spChg chg="add mod">
          <ac:chgData name="李 扶差" userId="a393af2cdb5fa7a8" providerId="LiveId" clId="{2EADD41B-FF76-6E46-A3FA-543660542A22}" dt="2022-08-18T01:19:04.098" v="1360" actId="20577"/>
          <ac:spMkLst>
            <pc:docMk/>
            <pc:sldMk cId="3994272900" sldId="271"/>
            <ac:spMk id="2" creationId="{1B32EFF2-DBBF-DB4F-A5B0-F4C72FD575F3}"/>
          </ac:spMkLst>
        </pc:spChg>
        <pc:spChg chg="mod">
          <ac:chgData name="李 扶差" userId="a393af2cdb5fa7a8" providerId="LiveId" clId="{2EADD41B-FF76-6E46-A3FA-543660542A22}" dt="2022-08-18T01:19:01.234" v="1357" actId="1076"/>
          <ac:spMkLst>
            <pc:docMk/>
            <pc:sldMk cId="3994272900" sldId="271"/>
            <ac:spMk id="6" creationId="{087FD499-2669-E04A-857D-39E112275D0D}"/>
          </ac:spMkLst>
        </pc:spChg>
      </pc:sldChg>
      <pc:sldChg chg="modSp add del mod">
        <pc:chgData name="李 扶差" userId="a393af2cdb5fa7a8" providerId="LiveId" clId="{2EADD41B-FF76-6E46-A3FA-543660542A22}" dt="2022-08-18T01:19:14.611" v="1365" actId="20577"/>
        <pc:sldMkLst>
          <pc:docMk/>
          <pc:sldMk cId="4244038993" sldId="272"/>
        </pc:sldMkLst>
        <pc:spChg chg="mod">
          <ac:chgData name="李 扶差" userId="a393af2cdb5fa7a8" providerId="LiveId" clId="{2EADD41B-FF76-6E46-A3FA-543660542A22}" dt="2022-08-18T01:19:14.611" v="1365" actId="20577"/>
          <ac:spMkLst>
            <pc:docMk/>
            <pc:sldMk cId="4244038993" sldId="272"/>
            <ac:spMk id="6" creationId="{2EF5AEC4-8B2B-F545-8E7F-9EA0E1AFF216}"/>
          </ac:spMkLst>
        </pc:spChg>
        <pc:spChg chg="mod">
          <ac:chgData name="李 扶差" userId="a393af2cdb5fa7a8" providerId="LiveId" clId="{2EADD41B-FF76-6E46-A3FA-543660542A22}" dt="2022-08-17T02:35:02.997" v="206" actId="20577"/>
          <ac:spMkLst>
            <pc:docMk/>
            <pc:sldMk cId="4244038993" sldId="272"/>
            <ac:spMk id="7" creationId="{31501E81-183A-0F4B-8213-C027B5CE9DC7}"/>
          </ac:spMkLst>
        </pc:spChg>
        <pc:spChg chg="mod">
          <ac:chgData name="李 扶差" userId="a393af2cdb5fa7a8" providerId="LiveId" clId="{2EADD41B-FF76-6E46-A3FA-543660542A22}" dt="2022-08-17T02:35:53.852" v="212" actId="20577"/>
          <ac:spMkLst>
            <pc:docMk/>
            <pc:sldMk cId="4244038993" sldId="272"/>
            <ac:spMk id="13" creationId="{BF8FE49E-C85A-3249-A46B-310117E221B4}"/>
          </ac:spMkLst>
        </pc:spChg>
      </pc:sldChg>
      <pc:sldChg chg="addSp delSp modSp add del mod delAnim">
        <pc:chgData name="李 扶差" userId="a393af2cdb5fa7a8" providerId="LiveId" clId="{2EADD41B-FF76-6E46-A3FA-543660542A22}" dt="2022-08-18T01:19:20.982" v="1367" actId="20577"/>
        <pc:sldMkLst>
          <pc:docMk/>
          <pc:sldMk cId="1479903325" sldId="273"/>
        </pc:sldMkLst>
        <pc:spChg chg="mod">
          <ac:chgData name="李 扶差" userId="a393af2cdb5fa7a8" providerId="LiveId" clId="{2EADD41B-FF76-6E46-A3FA-543660542A22}" dt="2022-08-18T01:19:20.982" v="1367" actId="20577"/>
          <ac:spMkLst>
            <pc:docMk/>
            <pc:sldMk cId="1479903325" sldId="273"/>
            <ac:spMk id="3" creationId="{42E405D7-B83C-4344-AA3D-496F4ED40768}"/>
          </ac:spMkLst>
        </pc:spChg>
        <pc:spChg chg="add del mod">
          <ac:chgData name="李 扶差" userId="a393af2cdb5fa7a8" providerId="LiveId" clId="{2EADD41B-FF76-6E46-A3FA-543660542A22}" dt="2022-08-17T02:57:05.812" v="233" actId="478"/>
          <ac:spMkLst>
            <pc:docMk/>
            <pc:sldMk cId="1479903325" sldId="273"/>
            <ac:spMk id="10" creationId="{650E6F59-2BAA-9843-B5EA-DFCD29BDDC5D}"/>
          </ac:spMkLst>
        </pc:spChg>
        <pc:spChg chg="add del mod">
          <ac:chgData name="李 扶差" userId="a393af2cdb5fa7a8" providerId="LiveId" clId="{2EADD41B-FF76-6E46-A3FA-543660542A22}" dt="2022-08-17T02:57:08.556" v="234" actId="478"/>
          <ac:spMkLst>
            <pc:docMk/>
            <pc:sldMk cId="1479903325" sldId="273"/>
            <ac:spMk id="19" creationId="{BFBABDC9-1D0E-2F47-A853-77F9B6979858}"/>
          </ac:spMkLst>
        </pc:spChg>
        <pc:spChg chg="del mod">
          <ac:chgData name="李 扶差" userId="a393af2cdb5fa7a8" providerId="LiveId" clId="{2EADD41B-FF76-6E46-A3FA-543660542A22}" dt="2022-08-17T02:52:26.379" v="221" actId="21"/>
          <ac:spMkLst>
            <pc:docMk/>
            <pc:sldMk cId="1479903325" sldId="273"/>
            <ac:spMk id="22" creationId="{8ACC7443-AFE0-FD44-BCE4-68E5BA6F42CF}"/>
          </ac:spMkLst>
        </pc:spChg>
        <pc:picChg chg="add del mod">
          <ac:chgData name="李 扶差" userId="a393af2cdb5fa7a8" providerId="LiveId" clId="{2EADD41B-FF76-6E46-A3FA-543660542A22}" dt="2022-08-17T02:56:49.339" v="232" actId="21"/>
          <ac:picMkLst>
            <pc:docMk/>
            <pc:sldMk cId="1479903325" sldId="273"/>
            <ac:picMk id="1026" creationId="{FEC64028-BA6B-474F-A9EC-AAF02C457535}"/>
          </ac:picMkLst>
        </pc:picChg>
      </pc:sldChg>
      <pc:sldChg chg="modSp add del mod">
        <pc:chgData name="李 扶差" userId="a393af2cdb5fa7a8" providerId="LiveId" clId="{2EADD41B-FF76-6E46-A3FA-543660542A22}" dt="2022-08-19T02:08:51.114" v="1489" actId="20577"/>
        <pc:sldMkLst>
          <pc:docMk/>
          <pc:sldMk cId="1117196453" sldId="274"/>
        </pc:sldMkLst>
        <pc:spChg chg="mod">
          <ac:chgData name="李 扶差" userId="a393af2cdb5fa7a8" providerId="LiveId" clId="{2EADD41B-FF76-6E46-A3FA-543660542A22}" dt="2022-08-19T02:08:51.114" v="1489" actId="20577"/>
          <ac:spMkLst>
            <pc:docMk/>
            <pc:sldMk cId="1117196453" sldId="274"/>
            <ac:spMk id="3" creationId="{FD3CD744-400C-D94C-8DAC-850069F2777B}"/>
          </ac:spMkLst>
        </pc:spChg>
        <pc:spChg chg="mod">
          <ac:chgData name="李 扶差" userId="a393af2cdb5fa7a8" providerId="LiveId" clId="{2EADD41B-FF76-6E46-A3FA-543660542A22}" dt="2022-08-17T03:00:58.846" v="236" actId="1076"/>
          <ac:spMkLst>
            <pc:docMk/>
            <pc:sldMk cId="1117196453" sldId="274"/>
            <ac:spMk id="8" creationId="{844B4A60-76AC-D246-A62A-F67351A120D1}"/>
          </ac:spMkLst>
        </pc:spChg>
        <pc:spChg chg="mod">
          <ac:chgData name="李 扶差" userId="a393af2cdb5fa7a8" providerId="LiveId" clId="{2EADD41B-FF76-6E46-A3FA-543660542A22}" dt="2022-08-17T03:02:28.656" v="273" actId="6549"/>
          <ac:spMkLst>
            <pc:docMk/>
            <pc:sldMk cId="1117196453" sldId="274"/>
            <ac:spMk id="12" creationId="{6EF222B1-1D9E-A449-8D54-177A1C28F0A0}"/>
          </ac:spMkLst>
        </pc:spChg>
      </pc:sldChg>
      <pc:sldChg chg="add del">
        <pc:chgData name="李 扶差" userId="a393af2cdb5fa7a8" providerId="LiveId" clId="{2EADD41B-FF76-6E46-A3FA-543660542A22}" dt="2022-08-17T02:23:12.787" v="141" actId="2696"/>
        <pc:sldMkLst>
          <pc:docMk/>
          <pc:sldMk cId="3492579550" sldId="275"/>
        </pc:sldMkLst>
      </pc:sldChg>
      <pc:sldChg chg="modSp add del mod">
        <pc:chgData name="李 扶差" userId="a393af2cdb5fa7a8" providerId="LiveId" clId="{2EADD41B-FF76-6E46-A3FA-543660542A22}" dt="2022-08-19T02:32:23.258" v="1566" actId="1076"/>
        <pc:sldMkLst>
          <pc:docMk/>
          <pc:sldMk cId="1613752109" sldId="276"/>
        </pc:sldMkLst>
        <pc:spChg chg="mod">
          <ac:chgData name="李 扶差" userId="a393af2cdb5fa7a8" providerId="LiveId" clId="{2EADD41B-FF76-6E46-A3FA-543660542A22}" dt="2022-08-19T02:32:20.311" v="1565" actId="1076"/>
          <ac:spMkLst>
            <pc:docMk/>
            <pc:sldMk cId="1613752109" sldId="276"/>
            <ac:spMk id="3" creationId="{9FF664F2-512B-F148-B5E0-5730DDBB59B3}"/>
          </ac:spMkLst>
        </pc:spChg>
        <pc:spChg chg="mod">
          <ac:chgData name="李 扶差" userId="a393af2cdb5fa7a8" providerId="LiveId" clId="{2EADD41B-FF76-6E46-A3FA-543660542A22}" dt="2022-08-19T02:32:23.258" v="1566" actId="1076"/>
          <ac:spMkLst>
            <pc:docMk/>
            <pc:sldMk cId="1613752109" sldId="276"/>
            <ac:spMk id="8" creationId="{040A276D-7EA6-7147-A82E-2B73E55F3FB6}"/>
          </ac:spMkLst>
        </pc:spChg>
      </pc:sldChg>
      <pc:sldChg chg="modSp add del mod">
        <pc:chgData name="李 扶差" userId="a393af2cdb5fa7a8" providerId="LiveId" clId="{2EADD41B-FF76-6E46-A3FA-543660542A22}" dt="2022-08-17T03:29:44.696" v="539" actId="20577"/>
        <pc:sldMkLst>
          <pc:docMk/>
          <pc:sldMk cId="3465685768" sldId="277"/>
        </pc:sldMkLst>
        <pc:graphicFrameChg chg="modGraphic">
          <ac:chgData name="李 扶差" userId="a393af2cdb5fa7a8" providerId="LiveId" clId="{2EADD41B-FF76-6E46-A3FA-543660542A22}" dt="2022-08-17T03:29:44.696" v="539" actId="20577"/>
          <ac:graphicFrameMkLst>
            <pc:docMk/>
            <pc:sldMk cId="3465685768" sldId="277"/>
            <ac:graphicFrameMk id="6" creationId="{31D3F4F0-C667-FE42-A006-B33C429C3C50}"/>
          </ac:graphicFrameMkLst>
        </pc:graphicFrameChg>
      </pc:sldChg>
      <pc:sldChg chg="add del">
        <pc:chgData name="李 扶差" userId="a393af2cdb5fa7a8" providerId="LiveId" clId="{2EADD41B-FF76-6E46-A3FA-543660542A22}" dt="2022-08-17T02:23:07.741" v="138" actId="2696"/>
        <pc:sldMkLst>
          <pc:docMk/>
          <pc:sldMk cId="2353954192" sldId="278"/>
        </pc:sldMkLst>
      </pc:sldChg>
      <pc:sldChg chg="addSp modSp add del mod modAnim">
        <pc:chgData name="李 扶差" userId="a393af2cdb5fa7a8" providerId="LiveId" clId="{2EADD41B-FF76-6E46-A3FA-543660542A22}" dt="2022-08-22T12:03:45.282" v="2045"/>
        <pc:sldMkLst>
          <pc:docMk/>
          <pc:sldMk cId="455099094" sldId="279"/>
        </pc:sldMkLst>
        <pc:spChg chg="mod">
          <ac:chgData name="李 扶差" userId="a393af2cdb5fa7a8" providerId="LiveId" clId="{2EADD41B-FF76-6E46-A3FA-543660542A22}" dt="2022-08-19T03:36:08.471" v="1761" actId="14100"/>
          <ac:spMkLst>
            <pc:docMk/>
            <pc:sldMk cId="455099094" sldId="279"/>
            <ac:spMk id="3" creationId="{7EF8B6F2-3EAA-BE41-9795-DEAB78A2949E}"/>
          </ac:spMkLst>
        </pc:spChg>
        <pc:spChg chg="mod">
          <ac:chgData name="李 扶差" userId="a393af2cdb5fa7a8" providerId="LiveId" clId="{2EADD41B-FF76-6E46-A3FA-543660542A22}" dt="2022-08-22T12:02:41.792" v="2043" actId="11"/>
          <ac:spMkLst>
            <pc:docMk/>
            <pc:sldMk cId="455099094" sldId="279"/>
            <ac:spMk id="4" creationId="{B0D640DB-A96A-534E-9E41-7FBC2B91CB56}"/>
          </ac:spMkLst>
        </pc:spChg>
        <pc:spChg chg="add mod">
          <ac:chgData name="李 扶差" userId="a393af2cdb5fa7a8" providerId="LiveId" clId="{2EADD41B-FF76-6E46-A3FA-543660542A22}" dt="2022-08-19T03:33:43.488" v="1720" actId="20577"/>
          <ac:spMkLst>
            <pc:docMk/>
            <pc:sldMk cId="455099094" sldId="279"/>
            <ac:spMk id="7" creationId="{9885183C-8848-B348-B9D3-2E2E9139B082}"/>
          </ac:spMkLst>
        </pc:spChg>
      </pc:sldChg>
      <pc:sldChg chg="modSp">
        <pc:chgData name="李 扶差" userId="a393af2cdb5fa7a8" providerId="LiveId" clId="{2EADD41B-FF76-6E46-A3FA-543660542A22}" dt="2022-08-22T12:04:44.060" v="2046" actId="11"/>
        <pc:sldMkLst>
          <pc:docMk/>
          <pc:sldMk cId="2662046864" sldId="280"/>
        </pc:sldMkLst>
        <pc:spChg chg="mod">
          <ac:chgData name="李 扶差" userId="a393af2cdb5fa7a8" providerId="LiveId" clId="{2EADD41B-FF76-6E46-A3FA-543660542A22}" dt="2022-08-22T12:04:44.060" v="2046" actId="11"/>
          <ac:spMkLst>
            <pc:docMk/>
            <pc:sldMk cId="2662046864" sldId="280"/>
            <ac:spMk id="4" creationId="{D2E91FC0-58C6-EB4B-822C-6D33F24C9BDA}"/>
          </ac:spMkLst>
        </pc:spChg>
      </pc:sldChg>
      <pc:sldChg chg="addSp modSp mod modAnim">
        <pc:chgData name="李 扶差" userId="a393af2cdb5fa7a8" providerId="LiveId" clId="{2EADD41B-FF76-6E46-A3FA-543660542A22}" dt="2022-08-22T12:04:58.995" v="2048" actId="1076"/>
        <pc:sldMkLst>
          <pc:docMk/>
          <pc:sldMk cId="3385562579" sldId="281"/>
        </pc:sldMkLst>
        <pc:spChg chg="mod">
          <ac:chgData name="李 扶差" userId="a393af2cdb5fa7a8" providerId="LiveId" clId="{2EADD41B-FF76-6E46-A3FA-543660542A22}" dt="2022-08-22T12:04:55.721" v="2047" actId="1076"/>
          <ac:spMkLst>
            <pc:docMk/>
            <pc:sldMk cId="3385562579" sldId="281"/>
            <ac:spMk id="3" creationId="{5E5A4AB8-C7EE-C240-AE53-FEF585EC8800}"/>
          </ac:spMkLst>
        </pc:spChg>
        <pc:spChg chg="mod">
          <ac:chgData name="李 扶差" userId="a393af2cdb5fa7a8" providerId="LiveId" clId="{2EADD41B-FF76-6E46-A3FA-543660542A22}" dt="2022-08-22T12:04:58.995" v="2048" actId="1076"/>
          <ac:spMkLst>
            <pc:docMk/>
            <pc:sldMk cId="3385562579" sldId="281"/>
            <ac:spMk id="6" creationId="{24287241-833D-5A46-B980-344274453B84}"/>
          </ac:spMkLst>
        </pc:spChg>
        <pc:spChg chg="add mod">
          <ac:chgData name="李 扶差" userId="a393af2cdb5fa7a8" providerId="LiveId" clId="{2EADD41B-FF76-6E46-A3FA-543660542A22}" dt="2022-08-17T09:39:02.861" v="549" actId="1076"/>
          <ac:spMkLst>
            <pc:docMk/>
            <pc:sldMk cId="3385562579" sldId="281"/>
            <ac:spMk id="11" creationId="{14613C1B-956A-5347-82D6-B5CBDA726887}"/>
          </ac:spMkLst>
        </pc:spChg>
      </pc:sldChg>
      <pc:sldChg chg="addSp modSp mod">
        <pc:chgData name="李 扶差" userId="a393af2cdb5fa7a8" providerId="LiveId" clId="{2EADD41B-FF76-6E46-A3FA-543660542A22}" dt="2022-08-22T12:08:12.175" v="2049" actId="11"/>
        <pc:sldMkLst>
          <pc:docMk/>
          <pc:sldMk cId="427553926" sldId="282"/>
        </pc:sldMkLst>
        <pc:spChg chg="mod">
          <ac:chgData name="李 扶差" userId="a393af2cdb5fa7a8" providerId="LiveId" clId="{2EADD41B-FF76-6E46-A3FA-543660542A22}" dt="2022-08-22T12:08:12.175" v="2049" actId="11"/>
          <ac:spMkLst>
            <pc:docMk/>
            <pc:sldMk cId="427553926" sldId="282"/>
            <ac:spMk id="4" creationId="{264B2F93-929D-D745-AE7F-CBAA9D7B7E32}"/>
          </ac:spMkLst>
        </pc:spChg>
        <pc:spChg chg="mod">
          <ac:chgData name="李 扶差" userId="a393af2cdb5fa7a8" providerId="LiveId" clId="{2EADD41B-FF76-6E46-A3FA-543660542A22}" dt="2022-08-17T09:41:39.942" v="555" actId="1076"/>
          <ac:spMkLst>
            <pc:docMk/>
            <pc:sldMk cId="427553926" sldId="282"/>
            <ac:spMk id="7" creationId="{B1EFA52E-D1AC-8040-ABBF-36FC59D584BF}"/>
          </ac:spMkLst>
        </pc:spChg>
        <pc:spChg chg="mod">
          <ac:chgData name="李 扶差" userId="a393af2cdb5fa7a8" providerId="LiveId" clId="{2EADD41B-FF76-6E46-A3FA-543660542A22}" dt="2022-08-17T09:42:00.707" v="557" actId="1076"/>
          <ac:spMkLst>
            <pc:docMk/>
            <pc:sldMk cId="427553926" sldId="282"/>
            <ac:spMk id="9" creationId="{19200672-7126-EC47-8981-6317D57EBFCB}"/>
          </ac:spMkLst>
        </pc:spChg>
        <pc:spChg chg="add mod">
          <ac:chgData name="李 扶差" userId="a393af2cdb5fa7a8" providerId="LiveId" clId="{2EADD41B-FF76-6E46-A3FA-543660542A22}" dt="2022-08-17T09:41:31.206" v="554" actId="14100"/>
          <ac:spMkLst>
            <pc:docMk/>
            <pc:sldMk cId="427553926" sldId="282"/>
            <ac:spMk id="11" creationId="{0F9C9789-52AA-0B45-A77C-2D6B47C9DC32}"/>
          </ac:spMkLst>
        </pc:spChg>
      </pc:sldChg>
      <pc:sldChg chg="new del">
        <pc:chgData name="李 扶差" userId="a393af2cdb5fa7a8" providerId="LiveId" clId="{2EADD41B-FF76-6E46-A3FA-543660542A22}" dt="2022-08-17T02:23:05.154" v="137" actId="680"/>
        <pc:sldMkLst>
          <pc:docMk/>
          <pc:sldMk cId="2382361824" sldId="289"/>
        </pc:sldMkLst>
      </pc:sldChg>
      <pc:sldChg chg="addSp delSp modSp new mod setBg modAnim">
        <pc:chgData name="李 扶差" userId="a393af2cdb5fa7a8" providerId="LiveId" clId="{2EADD41B-FF76-6E46-A3FA-543660542A22}" dt="2022-08-17T03:19:37.723" v="452"/>
        <pc:sldMkLst>
          <pc:docMk/>
          <pc:sldMk cId="3182663095" sldId="289"/>
        </pc:sldMkLst>
        <pc:spChg chg="del">
          <ac:chgData name="李 扶差" userId="a393af2cdb5fa7a8" providerId="LiveId" clId="{2EADD41B-FF76-6E46-A3FA-543660542A22}" dt="2022-08-17T03:16:02.658" v="275" actId="21"/>
          <ac:spMkLst>
            <pc:docMk/>
            <pc:sldMk cId="3182663095" sldId="289"/>
            <ac:spMk id="2" creationId="{B1E9008D-4244-D843-A785-63F55208C26E}"/>
          </ac:spMkLst>
        </pc:spChg>
        <pc:spChg chg="del">
          <ac:chgData name="李 扶差" userId="a393af2cdb5fa7a8" providerId="LiveId" clId="{2EADD41B-FF76-6E46-A3FA-543660542A22}" dt="2022-08-17T03:16:04.636" v="276" actId="21"/>
          <ac:spMkLst>
            <pc:docMk/>
            <pc:sldMk cId="3182663095" sldId="289"/>
            <ac:spMk id="3" creationId="{A111D6E7-0B68-CC49-AFA1-B4B180A64EA9}"/>
          </ac:spMkLst>
        </pc:spChg>
        <pc:spChg chg="add mod">
          <ac:chgData name="李 扶差" userId="a393af2cdb5fa7a8" providerId="LiveId" clId="{2EADD41B-FF76-6E46-A3FA-543660542A22}" dt="2022-08-17T03:19:18.701" v="450" actId="20577"/>
          <ac:spMkLst>
            <pc:docMk/>
            <pc:sldMk cId="3182663095" sldId="289"/>
            <ac:spMk id="5" creationId="{7F2888B0-2796-4649-BBEA-E5D9AFE1C0CC}"/>
          </ac:spMkLst>
        </pc:spChg>
        <pc:spChg chg="add mod">
          <ac:chgData name="李 扶差" userId="a393af2cdb5fa7a8" providerId="LiveId" clId="{2EADD41B-FF76-6E46-A3FA-543660542A22}" dt="2022-08-17T03:18:34.638" v="443" actId="6549"/>
          <ac:spMkLst>
            <pc:docMk/>
            <pc:sldMk cId="3182663095" sldId="289"/>
            <ac:spMk id="6" creationId="{A18BBCBF-0CB0-4C48-9535-BBB4FDFDCEE5}"/>
          </ac:spMkLst>
        </pc:spChg>
        <pc:spChg chg="add mod">
          <ac:chgData name="李 扶差" userId="a393af2cdb5fa7a8" providerId="LiveId" clId="{2EADD41B-FF76-6E46-A3FA-543660542A22}" dt="2022-08-17T03:19:22.586" v="451" actId="1076"/>
          <ac:spMkLst>
            <pc:docMk/>
            <pc:sldMk cId="3182663095" sldId="289"/>
            <ac:spMk id="7" creationId="{5B70031A-C19C-2142-9B4B-43FA4015F040}"/>
          </ac:spMkLst>
        </pc:spChg>
        <pc:picChg chg="add mod">
          <ac:chgData name="李 扶差" userId="a393af2cdb5fa7a8" providerId="LiveId" clId="{2EADD41B-FF76-6E46-A3FA-543660542A22}" dt="2022-08-17T03:16:46.956" v="294" actId="1076"/>
          <ac:picMkLst>
            <pc:docMk/>
            <pc:sldMk cId="3182663095" sldId="289"/>
            <ac:picMk id="2050" creationId="{9786C599-6C94-4146-8672-1827D17713F7}"/>
          </ac:picMkLst>
        </pc:picChg>
      </pc:sldChg>
      <pc:sldChg chg="addSp delSp modSp new mod setBg modAnim">
        <pc:chgData name="李 扶差" userId="a393af2cdb5fa7a8" providerId="LiveId" clId="{2EADD41B-FF76-6E46-A3FA-543660542A22}" dt="2022-08-17T03:25:49.542" v="532"/>
        <pc:sldMkLst>
          <pc:docMk/>
          <pc:sldMk cId="3722656906" sldId="290"/>
        </pc:sldMkLst>
        <pc:spChg chg="del">
          <ac:chgData name="李 扶差" userId="a393af2cdb5fa7a8" providerId="LiveId" clId="{2EADD41B-FF76-6E46-A3FA-543660542A22}" dt="2022-08-17T03:22:17.318" v="454" actId="21"/>
          <ac:spMkLst>
            <pc:docMk/>
            <pc:sldMk cId="3722656906" sldId="290"/>
            <ac:spMk id="2" creationId="{E28B45B5-60D6-2A41-A1C9-2B4593A24473}"/>
          </ac:spMkLst>
        </pc:spChg>
        <pc:spChg chg="del">
          <ac:chgData name="李 扶差" userId="a393af2cdb5fa7a8" providerId="LiveId" clId="{2EADD41B-FF76-6E46-A3FA-543660542A22}" dt="2022-08-17T03:22:20.648" v="455" actId="21"/>
          <ac:spMkLst>
            <pc:docMk/>
            <pc:sldMk cId="3722656906" sldId="290"/>
            <ac:spMk id="3" creationId="{04C90770-D707-9C49-A582-83BC413AFFF5}"/>
          </ac:spMkLst>
        </pc:spChg>
        <pc:spChg chg="add del mod">
          <ac:chgData name="李 扶差" userId="a393af2cdb5fa7a8" providerId="LiveId" clId="{2EADD41B-FF76-6E46-A3FA-543660542A22}" dt="2022-08-17T03:22:38.716" v="458" actId="478"/>
          <ac:spMkLst>
            <pc:docMk/>
            <pc:sldMk cId="3722656906" sldId="290"/>
            <ac:spMk id="5" creationId="{CB1D511D-F03E-1F4B-A812-99C24F165192}"/>
          </ac:spMkLst>
        </pc:spChg>
        <pc:spChg chg="add del mod">
          <ac:chgData name="李 扶差" userId="a393af2cdb5fa7a8" providerId="LiveId" clId="{2EADD41B-FF76-6E46-A3FA-543660542A22}" dt="2022-08-17T03:25:27.489" v="525" actId="20577"/>
          <ac:spMkLst>
            <pc:docMk/>
            <pc:sldMk cId="3722656906" sldId="290"/>
            <ac:spMk id="6" creationId="{9D1C0B49-782A-5A45-BFF6-82728602C065}"/>
          </ac:spMkLst>
        </pc:spChg>
        <pc:spChg chg="add mod">
          <ac:chgData name="李 扶差" userId="a393af2cdb5fa7a8" providerId="LiveId" clId="{2EADD41B-FF76-6E46-A3FA-543660542A22}" dt="2022-08-17T03:25:45.640" v="531" actId="1076"/>
          <ac:spMkLst>
            <pc:docMk/>
            <pc:sldMk cId="3722656906" sldId="290"/>
            <ac:spMk id="7" creationId="{62113565-E1A9-7145-AA18-CC96FB005AF4}"/>
          </ac:spMkLst>
        </pc:spChg>
        <pc:picChg chg="add mod">
          <ac:chgData name="李 扶差" userId="a393af2cdb5fa7a8" providerId="LiveId" clId="{2EADD41B-FF76-6E46-A3FA-543660542A22}" dt="2022-08-17T03:24:04.205" v="476" actId="1076"/>
          <ac:picMkLst>
            <pc:docMk/>
            <pc:sldMk cId="3722656906" sldId="290"/>
            <ac:picMk id="3074" creationId="{C202DA2A-BE1E-4841-95ED-E6CFB062E353}"/>
          </ac:picMkLst>
        </pc:picChg>
      </pc:sldChg>
      <pc:sldChg chg="addSp delSp modSp new mod setBg modAnim">
        <pc:chgData name="李 扶差" userId="a393af2cdb5fa7a8" providerId="LiveId" clId="{2EADD41B-FF76-6E46-A3FA-543660542A22}" dt="2022-08-17T09:58:33.290" v="795" actId="1076"/>
        <pc:sldMkLst>
          <pc:docMk/>
          <pc:sldMk cId="1690041036" sldId="291"/>
        </pc:sldMkLst>
        <pc:spChg chg="del">
          <ac:chgData name="李 扶差" userId="a393af2cdb5fa7a8" providerId="LiveId" clId="{2EADD41B-FF76-6E46-A3FA-543660542A22}" dt="2022-08-17T09:51:18.334" v="570" actId="21"/>
          <ac:spMkLst>
            <pc:docMk/>
            <pc:sldMk cId="1690041036" sldId="291"/>
            <ac:spMk id="2" creationId="{1D6C469E-8D92-5242-A861-4466A44F5BF3}"/>
          </ac:spMkLst>
        </pc:spChg>
        <pc:spChg chg="del">
          <ac:chgData name="李 扶差" userId="a393af2cdb5fa7a8" providerId="LiveId" clId="{2EADD41B-FF76-6E46-A3FA-543660542A22}" dt="2022-08-17T09:51:30.530" v="572" actId="21"/>
          <ac:spMkLst>
            <pc:docMk/>
            <pc:sldMk cId="1690041036" sldId="291"/>
            <ac:spMk id="3" creationId="{E716C216-C87D-1047-A7A6-25FD425D475B}"/>
          </ac:spMkLst>
        </pc:spChg>
        <pc:spChg chg="add mod">
          <ac:chgData name="李 扶差" userId="a393af2cdb5fa7a8" providerId="LiveId" clId="{2EADD41B-FF76-6E46-A3FA-543660542A22}" dt="2022-08-17T09:58:26.498" v="794" actId="20577"/>
          <ac:spMkLst>
            <pc:docMk/>
            <pc:sldMk cId="1690041036" sldId="291"/>
            <ac:spMk id="5" creationId="{92707B39-246A-EA4F-A619-FC912A7FD734}"/>
          </ac:spMkLst>
        </pc:spChg>
        <pc:spChg chg="add mod">
          <ac:chgData name="李 扶差" userId="a393af2cdb5fa7a8" providerId="LiveId" clId="{2EADD41B-FF76-6E46-A3FA-543660542A22}" dt="2022-08-17T09:58:33.290" v="795" actId="1076"/>
          <ac:spMkLst>
            <pc:docMk/>
            <pc:sldMk cId="1690041036" sldId="291"/>
            <ac:spMk id="6" creationId="{C748824D-2522-3144-84FD-E36950C527CD}"/>
          </ac:spMkLst>
        </pc:spChg>
        <pc:spChg chg="add mod">
          <ac:chgData name="李 扶差" userId="a393af2cdb5fa7a8" providerId="LiveId" clId="{2EADD41B-FF76-6E46-A3FA-543660542A22}" dt="2022-08-17T09:57:13.938" v="778" actId="20577"/>
          <ac:spMkLst>
            <pc:docMk/>
            <pc:sldMk cId="1690041036" sldId="291"/>
            <ac:spMk id="8" creationId="{37616F63-E989-F942-8744-0DFE313A14C4}"/>
          </ac:spMkLst>
        </pc:spChg>
      </pc:sldChg>
      <pc:sldChg chg="addSp delSp modSp new mod setBg modAnim">
        <pc:chgData name="李 扶差" userId="a393af2cdb5fa7a8" providerId="LiveId" clId="{2EADD41B-FF76-6E46-A3FA-543660542A22}" dt="2022-08-17T10:11:54.095" v="904" actId="57"/>
        <pc:sldMkLst>
          <pc:docMk/>
          <pc:sldMk cId="3110890467" sldId="292"/>
        </pc:sldMkLst>
        <pc:spChg chg="del">
          <ac:chgData name="李 扶差" userId="a393af2cdb5fa7a8" providerId="LiveId" clId="{2EADD41B-FF76-6E46-A3FA-543660542A22}" dt="2022-08-17T10:02:29.629" v="800" actId="21"/>
          <ac:spMkLst>
            <pc:docMk/>
            <pc:sldMk cId="3110890467" sldId="292"/>
            <ac:spMk id="2" creationId="{F2CE10B4-ECB4-8547-83F3-648ACCCE128E}"/>
          </ac:spMkLst>
        </pc:spChg>
        <pc:spChg chg="mod">
          <ac:chgData name="李 扶差" userId="a393af2cdb5fa7a8" providerId="LiveId" clId="{2EADD41B-FF76-6E46-A3FA-543660542A22}" dt="2022-08-17T10:11:54.095" v="904" actId="57"/>
          <ac:spMkLst>
            <pc:docMk/>
            <pc:sldMk cId="3110890467" sldId="292"/>
            <ac:spMk id="3" creationId="{14AB63CE-D397-FB4E-A2B9-0FBC4DC8F4E2}"/>
          </ac:spMkLst>
        </pc:spChg>
        <pc:spChg chg="add mod">
          <ac:chgData name="李 扶差" userId="a393af2cdb5fa7a8" providerId="LiveId" clId="{2EADD41B-FF76-6E46-A3FA-543660542A22}" dt="2022-08-17T10:06:26.867" v="900" actId="20577"/>
          <ac:spMkLst>
            <pc:docMk/>
            <pc:sldMk cId="3110890467" sldId="292"/>
            <ac:spMk id="5" creationId="{64A4CED5-45CD-EF46-A975-E605CCFE80DE}"/>
          </ac:spMkLst>
        </pc:spChg>
        <pc:spChg chg="add mod">
          <ac:chgData name="李 扶差" userId="a393af2cdb5fa7a8" providerId="LiveId" clId="{2EADD41B-FF76-6E46-A3FA-543660542A22}" dt="2022-08-17T10:06:44.718" v="902" actId="1076"/>
          <ac:spMkLst>
            <pc:docMk/>
            <pc:sldMk cId="3110890467" sldId="292"/>
            <ac:spMk id="6" creationId="{34EB3DF7-11F5-E840-A555-978EE6FDB53F}"/>
          </ac:spMkLst>
        </pc:spChg>
      </pc:sldChg>
      <pc:sldChg chg="addSp delSp modSp new mod setBg modAnim">
        <pc:chgData name="李 扶差" userId="a393af2cdb5fa7a8" providerId="LiveId" clId="{2EADD41B-FF76-6E46-A3FA-543660542A22}" dt="2022-08-17T10:23:21.691" v="1014"/>
        <pc:sldMkLst>
          <pc:docMk/>
          <pc:sldMk cId="2150322517" sldId="293"/>
        </pc:sldMkLst>
        <pc:spChg chg="del">
          <ac:chgData name="李 扶差" userId="a393af2cdb5fa7a8" providerId="LiveId" clId="{2EADD41B-FF76-6E46-A3FA-543660542A22}" dt="2022-08-17T10:12:34.414" v="906" actId="21"/>
          <ac:spMkLst>
            <pc:docMk/>
            <pc:sldMk cId="2150322517" sldId="293"/>
            <ac:spMk id="2" creationId="{7D042F62-2E18-1044-81D0-3282484906EA}"/>
          </ac:spMkLst>
        </pc:spChg>
        <pc:spChg chg="del">
          <ac:chgData name="李 扶差" userId="a393af2cdb5fa7a8" providerId="LiveId" clId="{2EADD41B-FF76-6E46-A3FA-543660542A22}" dt="2022-08-17T10:12:36.410" v="907" actId="21"/>
          <ac:spMkLst>
            <pc:docMk/>
            <pc:sldMk cId="2150322517" sldId="293"/>
            <ac:spMk id="3" creationId="{5F714AFB-80C0-E240-9B46-599763507A60}"/>
          </ac:spMkLst>
        </pc:spChg>
        <pc:spChg chg="add mod">
          <ac:chgData name="李 扶差" userId="a393af2cdb5fa7a8" providerId="LiveId" clId="{2EADD41B-FF76-6E46-A3FA-543660542A22}" dt="2022-08-17T10:22:55.396" v="1007" actId="14100"/>
          <ac:spMkLst>
            <pc:docMk/>
            <pc:sldMk cId="2150322517" sldId="293"/>
            <ac:spMk id="5" creationId="{C807201F-F9DB-5849-AF3C-70900FAC1B8F}"/>
          </ac:spMkLst>
        </pc:spChg>
        <pc:spChg chg="add mod">
          <ac:chgData name="李 扶差" userId="a393af2cdb5fa7a8" providerId="LiveId" clId="{2EADD41B-FF76-6E46-A3FA-543660542A22}" dt="2022-08-17T10:13:51.236" v="1001" actId="255"/>
          <ac:spMkLst>
            <pc:docMk/>
            <pc:sldMk cId="2150322517" sldId="293"/>
            <ac:spMk id="6" creationId="{A98EBB09-21F9-0D42-90FA-144475CF1B0C}"/>
          </ac:spMkLst>
        </pc:spChg>
        <pc:spChg chg="add mod">
          <ac:chgData name="李 扶差" userId="a393af2cdb5fa7a8" providerId="LiveId" clId="{2EADD41B-FF76-6E46-A3FA-543660542A22}" dt="2022-08-17T10:23:16.563" v="1013" actId="1076"/>
          <ac:spMkLst>
            <pc:docMk/>
            <pc:sldMk cId="2150322517" sldId="293"/>
            <ac:spMk id="7" creationId="{B5C34BCF-3B61-7D4B-88C6-010D03B69D7F}"/>
          </ac:spMkLst>
        </pc:spChg>
        <pc:picChg chg="add mod">
          <ac:chgData name="李 扶差" userId="a393af2cdb5fa7a8" providerId="LiveId" clId="{2EADD41B-FF76-6E46-A3FA-543660542A22}" dt="2022-08-17T10:22:49.018" v="1003" actId="1076"/>
          <ac:picMkLst>
            <pc:docMk/>
            <pc:sldMk cId="2150322517" sldId="293"/>
            <ac:picMk id="1026" creationId="{D5080BAC-1B07-2043-B260-BC082C68B487}"/>
          </ac:picMkLst>
        </pc:picChg>
      </pc:sldChg>
      <pc:sldChg chg="addSp delSp modSp new mod setBg modAnim">
        <pc:chgData name="李 扶差" userId="a393af2cdb5fa7a8" providerId="LiveId" clId="{2EADD41B-FF76-6E46-A3FA-543660542A22}" dt="2022-08-17T10:45:08.712" v="1222" actId="120"/>
        <pc:sldMkLst>
          <pc:docMk/>
          <pc:sldMk cId="1465623388" sldId="294"/>
        </pc:sldMkLst>
        <pc:spChg chg="del">
          <ac:chgData name="李 扶差" userId="a393af2cdb5fa7a8" providerId="LiveId" clId="{2EADD41B-FF76-6E46-A3FA-543660542A22}" dt="2022-08-17T10:37:40.243" v="1034" actId="21"/>
          <ac:spMkLst>
            <pc:docMk/>
            <pc:sldMk cId="1465623388" sldId="294"/>
            <ac:spMk id="2" creationId="{68A42BDC-2576-3643-A82E-AD3D9C6F68A9}"/>
          </ac:spMkLst>
        </pc:spChg>
        <pc:spChg chg="del">
          <ac:chgData name="李 扶差" userId="a393af2cdb5fa7a8" providerId="LiveId" clId="{2EADD41B-FF76-6E46-A3FA-543660542A22}" dt="2022-08-17T10:37:42.182" v="1035" actId="21"/>
          <ac:spMkLst>
            <pc:docMk/>
            <pc:sldMk cId="1465623388" sldId="294"/>
            <ac:spMk id="3" creationId="{4F229218-82B7-A245-9B6E-D5D88CB04594}"/>
          </ac:spMkLst>
        </pc:spChg>
        <pc:spChg chg="add mod">
          <ac:chgData name="李 扶差" userId="a393af2cdb5fa7a8" providerId="LiveId" clId="{2EADD41B-FF76-6E46-A3FA-543660542A22}" dt="2022-08-17T10:45:08.712" v="1222" actId="120"/>
          <ac:spMkLst>
            <pc:docMk/>
            <pc:sldMk cId="1465623388" sldId="294"/>
            <ac:spMk id="5" creationId="{EFC3FF92-F4DF-A94C-82CE-CA319B64C0B7}"/>
          </ac:spMkLst>
        </pc:spChg>
        <pc:spChg chg="add mod">
          <ac:chgData name="李 扶差" userId="a393af2cdb5fa7a8" providerId="LiveId" clId="{2EADD41B-FF76-6E46-A3FA-543660542A22}" dt="2022-08-17T10:40:09.729" v="1190" actId="255"/>
          <ac:spMkLst>
            <pc:docMk/>
            <pc:sldMk cId="1465623388" sldId="294"/>
            <ac:spMk id="6" creationId="{C03609F4-09B6-1449-94BC-05D037A633E4}"/>
          </ac:spMkLst>
        </pc:spChg>
        <pc:spChg chg="add mod">
          <ac:chgData name="李 扶差" userId="a393af2cdb5fa7a8" providerId="LiveId" clId="{2EADD41B-FF76-6E46-A3FA-543660542A22}" dt="2022-08-17T10:45:02.247" v="1221" actId="1076"/>
          <ac:spMkLst>
            <pc:docMk/>
            <pc:sldMk cId="1465623388" sldId="294"/>
            <ac:spMk id="7" creationId="{8346A401-2FDF-2947-AAF4-A734C8731EDD}"/>
          </ac:spMkLst>
        </pc:spChg>
        <pc:spChg chg="add mod">
          <ac:chgData name="李 扶差" userId="a393af2cdb5fa7a8" providerId="LiveId" clId="{2EADD41B-FF76-6E46-A3FA-543660542A22}" dt="2022-08-17T10:40:18.102" v="1191" actId="255"/>
          <ac:spMkLst>
            <pc:docMk/>
            <pc:sldMk cId="1465623388" sldId="294"/>
            <ac:spMk id="8" creationId="{E2F2B0C4-B22C-D146-8A69-891205A2E26A}"/>
          </ac:spMkLst>
        </pc:spChg>
        <pc:spChg chg="add mod">
          <ac:chgData name="李 扶差" userId="a393af2cdb5fa7a8" providerId="LiveId" clId="{2EADD41B-FF76-6E46-A3FA-543660542A22}" dt="2022-08-17T10:42:19.668" v="1211" actId="1076"/>
          <ac:spMkLst>
            <pc:docMk/>
            <pc:sldMk cId="1465623388" sldId="294"/>
            <ac:spMk id="9" creationId="{68356BF6-2319-2B4C-900D-FC545BDD42F2}"/>
          </ac:spMkLst>
        </pc:spChg>
      </pc:sldChg>
      <pc:sldChg chg="addSp delSp modSp new mod setBg modAnim">
        <pc:chgData name="李 扶差" userId="a393af2cdb5fa7a8" providerId="LiveId" clId="{2EADD41B-FF76-6E46-A3FA-543660542A22}" dt="2022-08-17T10:55:13.013" v="1354"/>
        <pc:sldMkLst>
          <pc:docMk/>
          <pc:sldMk cId="259243090" sldId="295"/>
        </pc:sldMkLst>
        <pc:spChg chg="del">
          <ac:chgData name="李 扶差" userId="a393af2cdb5fa7a8" providerId="LiveId" clId="{2EADD41B-FF76-6E46-A3FA-543660542A22}" dt="2022-08-17T10:45:22.314" v="1224" actId="478"/>
          <ac:spMkLst>
            <pc:docMk/>
            <pc:sldMk cId="259243090" sldId="295"/>
            <ac:spMk id="2" creationId="{47F5B2E3-5BE6-3541-985F-02C177B36222}"/>
          </ac:spMkLst>
        </pc:spChg>
        <pc:spChg chg="del">
          <ac:chgData name="李 扶差" userId="a393af2cdb5fa7a8" providerId="LiveId" clId="{2EADD41B-FF76-6E46-A3FA-543660542A22}" dt="2022-08-17T10:46:08.856" v="1227" actId="21"/>
          <ac:spMkLst>
            <pc:docMk/>
            <pc:sldMk cId="259243090" sldId="295"/>
            <ac:spMk id="3" creationId="{6800B507-6410-C640-A567-7BA93A02C40A}"/>
          </ac:spMkLst>
        </pc:spChg>
        <pc:spChg chg="add mod">
          <ac:chgData name="李 扶差" userId="a393af2cdb5fa7a8" providerId="LiveId" clId="{2EADD41B-FF76-6E46-A3FA-543660542A22}" dt="2022-08-17T10:48:29.406" v="1350" actId="20577"/>
          <ac:spMkLst>
            <pc:docMk/>
            <pc:sldMk cId="259243090" sldId="295"/>
            <ac:spMk id="5" creationId="{DFD2D0AB-8271-5C49-9417-91D6681B4944}"/>
          </ac:spMkLst>
        </pc:spChg>
        <pc:spChg chg="add mod">
          <ac:chgData name="李 扶差" userId="a393af2cdb5fa7a8" providerId="LiveId" clId="{2EADD41B-FF76-6E46-A3FA-543660542A22}" dt="2022-08-17T10:48:40.508" v="1352" actId="255"/>
          <ac:spMkLst>
            <pc:docMk/>
            <pc:sldMk cId="259243090" sldId="295"/>
            <ac:spMk id="6" creationId="{6BFFB327-4E2B-2342-A8C2-64CE5AA20B24}"/>
          </ac:spMkLst>
        </pc:spChg>
        <pc:spChg chg="add mod">
          <ac:chgData name="李 扶差" userId="a393af2cdb5fa7a8" providerId="LiveId" clId="{2EADD41B-FF76-6E46-A3FA-543660542A22}" dt="2022-08-17T10:48:50.673" v="1353" actId="1076"/>
          <ac:spMkLst>
            <pc:docMk/>
            <pc:sldMk cId="259243090" sldId="295"/>
            <ac:spMk id="7" creationId="{4DCCF1CE-9FBC-104A-849D-A66B636DFB31}"/>
          </ac:spMkLst>
        </pc:spChg>
      </pc:sldChg>
      <pc:sldChg chg="addSp delSp modSp new mod setBg modAnim">
        <pc:chgData name="李 扶差" userId="a393af2cdb5fa7a8" providerId="LiveId" clId="{2EADD41B-FF76-6E46-A3FA-543660542A22}" dt="2022-08-19T02:08:39.359" v="1487" actId="1076"/>
        <pc:sldMkLst>
          <pc:docMk/>
          <pc:sldMk cId="120799565" sldId="296"/>
        </pc:sldMkLst>
        <pc:spChg chg="del">
          <ac:chgData name="李 扶差" userId="a393af2cdb5fa7a8" providerId="LiveId" clId="{2EADD41B-FF76-6E46-A3FA-543660542A22}" dt="2022-08-18T01:21:53.461" v="1370" actId="21"/>
          <ac:spMkLst>
            <pc:docMk/>
            <pc:sldMk cId="120799565" sldId="296"/>
            <ac:spMk id="2" creationId="{30ED753A-8CB0-BC44-9633-661DFB4D9F7D}"/>
          </ac:spMkLst>
        </pc:spChg>
        <pc:spChg chg="del">
          <ac:chgData name="李 扶差" userId="a393af2cdb5fa7a8" providerId="LiveId" clId="{2EADD41B-FF76-6E46-A3FA-543660542A22}" dt="2022-08-18T01:21:55.700" v="1371" actId="21"/>
          <ac:spMkLst>
            <pc:docMk/>
            <pc:sldMk cId="120799565" sldId="296"/>
            <ac:spMk id="3" creationId="{115C6362-6B96-AA4B-BECE-36654FDD9A35}"/>
          </ac:spMkLst>
        </pc:spChg>
        <pc:spChg chg="add mod">
          <ac:chgData name="李 扶差" userId="a393af2cdb5fa7a8" providerId="LiveId" clId="{2EADD41B-FF76-6E46-A3FA-543660542A22}" dt="2022-08-19T02:08:34.015" v="1486" actId="20577"/>
          <ac:spMkLst>
            <pc:docMk/>
            <pc:sldMk cId="120799565" sldId="296"/>
            <ac:spMk id="5" creationId="{8770890E-E72B-AF48-B075-24BBD65CBDD4}"/>
          </ac:spMkLst>
        </pc:spChg>
        <pc:spChg chg="add mod">
          <ac:chgData name="李 扶差" userId="a393af2cdb5fa7a8" providerId="LiveId" clId="{2EADD41B-FF76-6E46-A3FA-543660542A22}" dt="2022-08-18T09:33:01.039" v="1483" actId="1076"/>
          <ac:spMkLst>
            <pc:docMk/>
            <pc:sldMk cId="120799565" sldId="296"/>
            <ac:spMk id="6" creationId="{BDD9CC1E-60FA-EB40-A7F0-DAC17006E779}"/>
          </ac:spMkLst>
        </pc:spChg>
        <pc:spChg chg="add del mod">
          <ac:chgData name="李 扶差" userId="a393af2cdb5fa7a8" providerId="LiveId" clId="{2EADD41B-FF76-6E46-A3FA-543660542A22}" dt="2022-08-18T01:25:01.133" v="1477"/>
          <ac:spMkLst>
            <pc:docMk/>
            <pc:sldMk cId="120799565" sldId="296"/>
            <ac:spMk id="7" creationId="{146204B1-A741-F74F-8122-FEDD20CD8F2A}"/>
          </ac:spMkLst>
        </pc:spChg>
        <pc:spChg chg="add mod">
          <ac:chgData name="李 扶差" userId="a393af2cdb5fa7a8" providerId="LiveId" clId="{2EADD41B-FF76-6E46-A3FA-543660542A22}" dt="2022-08-19T02:08:39.359" v="1487" actId="1076"/>
          <ac:spMkLst>
            <pc:docMk/>
            <pc:sldMk cId="120799565" sldId="296"/>
            <ac:spMk id="8" creationId="{5EA5A760-2C90-8A43-AE11-FFB650ED2DD0}"/>
          </ac:spMkLst>
        </pc:spChg>
      </pc:sldChg>
      <pc:sldChg chg="addSp delSp modSp new mod modShow">
        <pc:chgData name="李 扶差" userId="a393af2cdb5fa7a8" providerId="LiveId" clId="{2EADD41B-FF76-6E46-A3FA-543660542A22}" dt="2022-08-22T11:53:22.781" v="2032" actId="20577"/>
        <pc:sldMkLst>
          <pc:docMk/>
          <pc:sldMk cId="4021870114" sldId="297"/>
        </pc:sldMkLst>
        <pc:spChg chg="del">
          <ac:chgData name="李 扶差" userId="a393af2cdb5fa7a8" providerId="LiveId" clId="{2EADD41B-FF76-6E46-A3FA-543660542A22}" dt="2022-08-19T02:09:53.787" v="1492" actId="21"/>
          <ac:spMkLst>
            <pc:docMk/>
            <pc:sldMk cId="4021870114" sldId="297"/>
            <ac:spMk id="2" creationId="{29F9076A-7A10-3346-A799-6A5C40DE1EB7}"/>
          </ac:spMkLst>
        </pc:spChg>
        <pc:spChg chg="add mod">
          <ac:chgData name="李 扶差" userId="a393af2cdb5fa7a8" providerId="LiveId" clId="{2EADD41B-FF76-6E46-A3FA-543660542A22}" dt="2022-08-19T11:58:22.915" v="2027" actId="20577"/>
          <ac:spMkLst>
            <pc:docMk/>
            <pc:sldMk cId="4021870114" sldId="297"/>
            <ac:spMk id="2" creationId="{5E7D2F2C-D832-4442-A15A-FC9DEE3BEFC4}"/>
          </ac:spMkLst>
        </pc:spChg>
        <pc:spChg chg="del">
          <ac:chgData name="李 扶差" userId="a393af2cdb5fa7a8" providerId="LiveId" clId="{2EADD41B-FF76-6E46-A3FA-543660542A22}" dt="2022-08-19T02:09:55.931" v="1493" actId="21"/>
          <ac:spMkLst>
            <pc:docMk/>
            <pc:sldMk cId="4021870114" sldId="297"/>
            <ac:spMk id="3" creationId="{AF2FB48C-79DC-AE4B-9639-663EA8929584}"/>
          </ac:spMkLst>
        </pc:spChg>
        <pc:spChg chg="add mod">
          <ac:chgData name="李 扶差" userId="a393af2cdb5fa7a8" providerId="LiveId" clId="{2EADD41B-FF76-6E46-A3FA-543660542A22}" dt="2022-08-22T11:53:22.781" v="2032" actId="20577"/>
          <ac:spMkLst>
            <pc:docMk/>
            <pc:sldMk cId="4021870114" sldId="297"/>
            <ac:spMk id="5" creationId="{6690CD7C-2775-8B49-9C35-AD09E56AC980}"/>
          </ac:spMkLst>
        </pc:spChg>
      </pc:sldChg>
      <pc:sldChg chg="addSp delSp modSp new mod setBg modAnim">
        <pc:chgData name="李 扶差" userId="a393af2cdb5fa7a8" providerId="LiveId" clId="{2EADD41B-FF76-6E46-A3FA-543660542A22}" dt="2022-08-19T02:34:38.999" v="1680"/>
        <pc:sldMkLst>
          <pc:docMk/>
          <pc:sldMk cId="2153802474" sldId="298"/>
        </pc:sldMkLst>
        <pc:spChg chg="del">
          <ac:chgData name="李 扶差" userId="a393af2cdb5fa7a8" providerId="LiveId" clId="{2EADD41B-FF76-6E46-A3FA-543660542A22}" dt="2022-08-19T02:32:41.542" v="1569" actId="21"/>
          <ac:spMkLst>
            <pc:docMk/>
            <pc:sldMk cId="2153802474" sldId="298"/>
            <ac:spMk id="2" creationId="{26B44325-B5AC-D342-B54D-B89D4A9237A0}"/>
          </ac:spMkLst>
        </pc:spChg>
        <pc:spChg chg="del">
          <ac:chgData name="李 扶差" userId="a393af2cdb5fa7a8" providerId="LiveId" clId="{2EADD41B-FF76-6E46-A3FA-543660542A22}" dt="2022-08-19T02:32:43.566" v="1570" actId="21"/>
          <ac:spMkLst>
            <pc:docMk/>
            <pc:sldMk cId="2153802474" sldId="298"/>
            <ac:spMk id="3" creationId="{80F41AAE-CB6D-5342-A1A4-3158AEC4F464}"/>
          </ac:spMkLst>
        </pc:spChg>
        <pc:spChg chg="add mod">
          <ac:chgData name="李 扶差" userId="a393af2cdb5fa7a8" providerId="LiveId" clId="{2EADD41B-FF76-6E46-A3FA-543660542A22}" dt="2022-08-19T02:34:21.312" v="1677" actId="20577"/>
          <ac:spMkLst>
            <pc:docMk/>
            <pc:sldMk cId="2153802474" sldId="298"/>
            <ac:spMk id="5" creationId="{A060B6C9-36B8-C344-B2D7-7587627BEA6A}"/>
          </ac:spMkLst>
        </pc:spChg>
        <pc:spChg chg="add mod">
          <ac:chgData name="李 扶差" userId="a393af2cdb5fa7a8" providerId="LiveId" clId="{2EADD41B-FF76-6E46-A3FA-543660542A22}" dt="2022-08-19T02:34:24.971" v="1678" actId="1076"/>
          <ac:spMkLst>
            <pc:docMk/>
            <pc:sldMk cId="2153802474" sldId="298"/>
            <ac:spMk id="6" creationId="{0A2019FD-2799-1F44-8970-299981BBF759}"/>
          </ac:spMkLst>
        </pc:spChg>
        <pc:spChg chg="add del mod">
          <ac:chgData name="李 扶差" userId="a393af2cdb5fa7a8" providerId="LiveId" clId="{2EADD41B-FF76-6E46-A3FA-543660542A22}" dt="2022-08-19T02:33:55.479" v="1627"/>
          <ac:spMkLst>
            <pc:docMk/>
            <pc:sldMk cId="2153802474" sldId="298"/>
            <ac:spMk id="7" creationId="{1C47FA45-0DE5-1F49-93B6-8FBDB127E9BF}"/>
          </ac:spMkLst>
        </pc:spChg>
        <pc:spChg chg="add mod">
          <ac:chgData name="李 扶差" userId="a393af2cdb5fa7a8" providerId="LiveId" clId="{2EADD41B-FF76-6E46-A3FA-543660542A22}" dt="2022-08-19T02:34:31.308" v="1679" actId="1076"/>
          <ac:spMkLst>
            <pc:docMk/>
            <pc:sldMk cId="2153802474" sldId="298"/>
            <ac:spMk id="8" creationId="{C4E574DB-77B3-8241-9971-D7FB190A168C}"/>
          </ac:spMkLst>
        </pc:spChg>
      </pc:sldChg>
      <pc:sldChg chg="addSp delSp modSp new mod setBg modAnim">
        <pc:chgData name="李 扶差" userId="a393af2cdb5fa7a8" providerId="LiveId" clId="{2EADD41B-FF76-6E46-A3FA-543660542A22}" dt="2022-08-24T01:33:07.960" v="2095" actId="20577"/>
        <pc:sldMkLst>
          <pc:docMk/>
          <pc:sldMk cId="2605580828" sldId="299"/>
        </pc:sldMkLst>
        <pc:spChg chg="del">
          <ac:chgData name="李 扶差" userId="a393af2cdb5fa7a8" providerId="LiveId" clId="{2EADD41B-FF76-6E46-A3FA-543660542A22}" dt="2022-08-19T03:25:51.159" v="1683" actId="21"/>
          <ac:spMkLst>
            <pc:docMk/>
            <pc:sldMk cId="2605580828" sldId="299"/>
            <ac:spMk id="2" creationId="{B5DAB29D-BB76-574E-9645-0B3613AD03C7}"/>
          </ac:spMkLst>
        </pc:spChg>
        <pc:spChg chg="add mod">
          <ac:chgData name="李 扶差" userId="a393af2cdb5fa7a8" providerId="LiveId" clId="{2EADD41B-FF76-6E46-A3FA-543660542A22}" dt="2022-08-19T05:44:12.445" v="1869" actId="20577"/>
          <ac:spMkLst>
            <pc:docMk/>
            <pc:sldMk cId="2605580828" sldId="299"/>
            <ac:spMk id="2" creationId="{BE3BC8C8-2362-FE40-8E32-DED274722015}"/>
          </ac:spMkLst>
        </pc:spChg>
        <pc:spChg chg="del">
          <ac:chgData name="李 扶差" userId="a393af2cdb5fa7a8" providerId="LiveId" clId="{2EADD41B-FF76-6E46-A3FA-543660542A22}" dt="2022-08-19T03:25:53.094" v="1684" actId="21"/>
          <ac:spMkLst>
            <pc:docMk/>
            <pc:sldMk cId="2605580828" sldId="299"/>
            <ac:spMk id="3" creationId="{2D33EDF5-991D-E44E-A562-BE976EA7B6CF}"/>
          </ac:spMkLst>
        </pc:spChg>
        <pc:spChg chg="add mod">
          <ac:chgData name="李 扶差" userId="a393af2cdb5fa7a8" providerId="LiveId" clId="{2EADD41B-FF76-6E46-A3FA-543660542A22}" dt="2022-08-19T05:44:39.738" v="1879" actId="20577"/>
          <ac:spMkLst>
            <pc:docMk/>
            <pc:sldMk cId="2605580828" sldId="299"/>
            <ac:spMk id="3" creationId="{3AEBB408-3439-4F41-BDEE-95F43D5F0C77}"/>
          </ac:spMkLst>
        </pc:spChg>
        <pc:spChg chg="add mod">
          <ac:chgData name="李 扶差" userId="a393af2cdb5fa7a8" providerId="LiveId" clId="{2EADD41B-FF76-6E46-A3FA-543660542A22}" dt="2022-08-19T05:44:50.538" v="1894" actId="1076"/>
          <ac:spMkLst>
            <pc:docMk/>
            <pc:sldMk cId="2605580828" sldId="299"/>
            <ac:spMk id="4" creationId="{0AFA3718-5CE4-0B4D-B423-74C546A76813}"/>
          </ac:spMkLst>
        </pc:spChg>
        <pc:spChg chg="add mod">
          <ac:chgData name="李 扶差" userId="a393af2cdb5fa7a8" providerId="LiveId" clId="{2EADD41B-FF76-6E46-A3FA-543660542A22}" dt="2022-08-19T03:27:04.310" v="1718" actId="20577"/>
          <ac:spMkLst>
            <pc:docMk/>
            <pc:sldMk cId="2605580828" sldId="299"/>
            <ac:spMk id="5" creationId="{44CE9D63-C693-884C-AE19-C1B32D1E141B}"/>
          </ac:spMkLst>
        </pc:spChg>
        <pc:spChg chg="add mod">
          <ac:chgData name="李 扶差" userId="a393af2cdb5fa7a8" providerId="LiveId" clId="{2EADD41B-FF76-6E46-A3FA-543660542A22}" dt="2022-08-19T05:45:00.764" v="1901" actId="1076"/>
          <ac:spMkLst>
            <pc:docMk/>
            <pc:sldMk cId="2605580828" sldId="299"/>
            <ac:spMk id="8" creationId="{204A08C4-7A65-F741-AB2C-8F74530FAE8C}"/>
          </ac:spMkLst>
        </pc:spChg>
        <pc:spChg chg="add mod">
          <ac:chgData name="李 扶差" userId="a393af2cdb5fa7a8" providerId="LiveId" clId="{2EADD41B-FF76-6E46-A3FA-543660542A22}" dt="2022-08-19T05:45:05.869" v="1910" actId="20577"/>
          <ac:spMkLst>
            <pc:docMk/>
            <pc:sldMk cId="2605580828" sldId="299"/>
            <ac:spMk id="9" creationId="{3BE7C106-D0F0-6C40-8488-FB9BCA4FE71B}"/>
          </ac:spMkLst>
        </pc:spChg>
        <pc:spChg chg="add mod">
          <ac:chgData name="李 扶差" userId="a393af2cdb5fa7a8" providerId="LiveId" clId="{2EADD41B-FF76-6E46-A3FA-543660542A22}" dt="2022-08-19T05:45:53.525" v="1951" actId="20577"/>
          <ac:spMkLst>
            <pc:docMk/>
            <pc:sldMk cId="2605580828" sldId="299"/>
            <ac:spMk id="11" creationId="{782FE150-B279-AB4D-90D8-A13D25D49F7F}"/>
          </ac:spMkLst>
        </pc:spChg>
        <pc:spChg chg="add mod">
          <ac:chgData name="李 扶差" userId="a393af2cdb5fa7a8" providerId="LiveId" clId="{2EADD41B-FF76-6E46-A3FA-543660542A22}" dt="2022-08-24T01:29:19.215" v="2069" actId="1076"/>
          <ac:spMkLst>
            <pc:docMk/>
            <pc:sldMk cId="2605580828" sldId="299"/>
            <ac:spMk id="12" creationId="{4D12A8F2-2A4A-8C4C-AE28-4747FC63C7A0}"/>
          </ac:spMkLst>
        </pc:spChg>
        <pc:spChg chg="add mod">
          <ac:chgData name="李 扶差" userId="a393af2cdb5fa7a8" providerId="LiveId" clId="{2EADD41B-FF76-6E46-A3FA-543660542A22}" dt="2022-08-19T05:46:29.936" v="1961" actId="1076"/>
          <ac:spMkLst>
            <pc:docMk/>
            <pc:sldMk cId="2605580828" sldId="299"/>
            <ac:spMk id="14" creationId="{0F5EE423-6E3E-F741-AA25-6E2732F1139F}"/>
          </ac:spMkLst>
        </pc:spChg>
        <pc:spChg chg="add mod">
          <ac:chgData name="李 扶差" userId="a393af2cdb5fa7a8" providerId="LiveId" clId="{2EADD41B-FF76-6E46-A3FA-543660542A22}" dt="2022-08-19T05:47:26.492" v="1972" actId="1076"/>
          <ac:spMkLst>
            <pc:docMk/>
            <pc:sldMk cId="2605580828" sldId="299"/>
            <ac:spMk id="15" creationId="{56F0E433-0D47-074A-B2B1-DB7EC124E54F}"/>
          </ac:spMkLst>
        </pc:spChg>
        <pc:spChg chg="add mod">
          <ac:chgData name="李 扶差" userId="a393af2cdb5fa7a8" providerId="LiveId" clId="{2EADD41B-FF76-6E46-A3FA-543660542A22}" dt="2022-08-24T01:32:45.205" v="2093" actId="20577"/>
          <ac:spMkLst>
            <pc:docMk/>
            <pc:sldMk cId="2605580828" sldId="299"/>
            <ac:spMk id="17" creationId="{E09D86E2-444B-144F-95B2-31A8D1BA7306}"/>
          </ac:spMkLst>
        </pc:spChg>
        <pc:spChg chg="add mod">
          <ac:chgData name="李 扶差" userId="a393af2cdb5fa7a8" providerId="LiveId" clId="{2EADD41B-FF76-6E46-A3FA-543660542A22}" dt="2022-08-24T01:33:07.960" v="2095" actId="20577"/>
          <ac:spMkLst>
            <pc:docMk/>
            <pc:sldMk cId="2605580828" sldId="299"/>
            <ac:spMk id="18" creationId="{D0306B14-50A6-1A46-B14A-85B83FA82945}"/>
          </ac:spMkLst>
        </pc:spChg>
        <pc:graphicFrameChg chg="add mod modGraphic">
          <ac:chgData name="李 扶差" userId="a393af2cdb5fa7a8" providerId="LiveId" clId="{2EADD41B-FF76-6E46-A3FA-543660542A22}" dt="2022-08-19T05:44:35.980" v="1873" actId="1076"/>
          <ac:graphicFrameMkLst>
            <pc:docMk/>
            <pc:sldMk cId="2605580828" sldId="299"/>
            <ac:graphicFrameMk id="6" creationId="{07473D7F-8878-2D4E-A0F0-9FA3AED14F42}"/>
          </ac:graphicFrameMkLst>
        </pc:graphicFrameChg>
        <pc:graphicFrameChg chg="add mod modGraphic">
          <ac:chgData name="李 扶差" userId="a393af2cdb5fa7a8" providerId="LiveId" clId="{2EADD41B-FF76-6E46-A3FA-543660542A22}" dt="2022-08-19T05:44:31.236" v="1872"/>
          <ac:graphicFrameMkLst>
            <pc:docMk/>
            <pc:sldMk cId="2605580828" sldId="299"/>
            <ac:graphicFrameMk id="7" creationId="{C9971B08-54EC-DA4F-95F2-355DAEF78BA9}"/>
          </ac:graphicFrameMkLst>
        </pc:graphicFrameChg>
        <pc:graphicFrameChg chg="add mod modGraphic">
          <ac:chgData name="李 扶差" userId="a393af2cdb5fa7a8" providerId="LiveId" clId="{2EADD41B-FF76-6E46-A3FA-543660542A22}" dt="2022-08-19T05:45:20.552" v="1913"/>
          <ac:graphicFrameMkLst>
            <pc:docMk/>
            <pc:sldMk cId="2605580828" sldId="299"/>
            <ac:graphicFrameMk id="10" creationId="{F19FA424-64C5-1243-8F8B-CAC53B6CBCF2}"/>
          </ac:graphicFrameMkLst>
        </pc:graphicFrameChg>
        <pc:graphicFrameChg chg="add mod modGraphic">
          <ac:chgData name="李 扶差" userId="a393af2cdb5fa7a8" providerId="LiveId" clId="{2EADD41B-FF76-6E46-A3FA-543660542A22}" dt="2022-08-24T01:29:16.217" v="2068" actId="1076"/>
          <ac:graphicFrameMkLst>
            <pc:docMk/>
            <pc:sldMk cId="2605580828" sldId="299"/>
            <ac:graphicFrameMk id="13" creationId="{3F123708-3D8E-9042-9E9A-1DD8B04088BA}"/>
          </ac:graphicFrameMkLst>
        </pc:graphicFrameChg>
        <pc:graphicFrameChg chg="add mod modGraphic">
          <ac:chgData name="李 扶差" userId="a393af2cdb5fa7a8" providerId="LiveId" clId="{2EADD41B-FF76-6E46-A3FA-543660542A22}" dt="2022-08-24T01:32:38.382" v="2092" actId="1076"/>
          <ac:graphicFrameMkLst>
            <pc:docMk/>
            <pc:sldMk cId="2605580828" sldId="299"/>
            <ac:graphicFrameMk id="16" creationId="{E9F05681-BFCC-EF41-A1E1-E8A124E573A7}"/>
          </ac:graphicFrameMkLst>
        </pc:graphicFrameChg>
        <pc:graphicFrameChg chg="add mod modGraphic">
          <ac:chgData name="李 扶差" userId="a393af2cdb5fa7a8" providerId="LiveId" clId="{2EADD41B-FF76-6E46-A3FA-543660542A22}" dt="2022-08-24T01:32:03.082" v="2090" actId="1076"/>
          <ac:graphicFrameMkLst>
            <pc:docMk/>
            <pc:sldMk cId="2605580828" sldId="299"/>
            <ac:graphicFrameMk id="19" creationId="{746ADACA-5438-1E42-8B60-E6421D80982C}"/>
          </ac:graphicFrameMkLst>
        </pc:graphicFrameChg>
        <pc:graphicFrameChg chg="add del mod">
          <ac:chgData name="李 扶差" userId="a393af2cdb5fa7a8" providerId="LiveId" clId="{2EADD41B-FF76-6E46-A3FA-543660542A22}" dt="2022-08-24T01:28:41.856" v="2061" actId="478"/>
          <ac:graphicFrameMkLst>
            <pc:docMk/>
            <pc:sldMk cId="2605580828" sldId="299"/>
            <ac:graphicFrameMk id="20" creationId="{027ABD65-A102-9C42-BD19-5E867918EFAC}"/>
          </ac:graphicFrameMkLst>
        </pc:graphicFrameChg>
        <pc:graphicFrameChg chg="add mod modGraphic">
          <ac:chgData name="李 扶差" userId="a393af2cdb5fa7a8" providerId="LiveId" clId="{2EADD41B-FF76-6E46-A3FA-543660542A22}" dt="2022-08-24T01:32:19.732" v="2091" actId="1076"/>
          <ac:graphicFrameMkLst>
            <pc:docMk/>
            <pc:sldMk cId="2605580828" sldId="299"/>
            <ac:graphicFrameMk id="21" creationId="{80920440-E56D-F54C-AB50-F63413ADA53C}"/>
          </ac:graphicFrameMkLst>
        </pc:graphicFrameChg>
        <pc:graphicFrameChg chg="add mod modGraphic">
          <ac:chgData name="李 扶差" userId="a393af2cdb5fa7a8" providerId="LiveId" clId="{2EADD41B-FF76-6E46-A3FA-543660542A22}" dt="2022-08-24T01:31:45.886" v="2088" actId="1076"/>
          <ac:graphicFrameMkLst>
            <pc:docMk/>
            <pc:sldMk cId="2605580828" sldId="299"/>
            <ac:graphicFrameMk id="22" creationId="{E8DAFD85-64E5-2646-AD19-852AF0400C60}"/>
          </ac:graphicFrameMkLst>
        </pc:graphicFrameChg>
        <pc:graphicFrameChg chg="add mod modGraphic">
          <ac:chgData name="李 扶差" userId="a393af2cdb5fa7a8" providerId="LiveId" clId="{2EADD41B-FF76-6E46-A3FA-543660542A22}" dt="2022-08-24T01:31:10.031" v="2082" actId="1076"/>
          <ac:graphicFrameMkLst>
            <pc:docMk/>
            <pc:sldMk cId="2605580828" sldId="299"/>
            <ac:graphicFrameMk id="23" creationId="{3E421BDA-A160-234E-A680-D1E63DD46271}"/>
          </ac:graphicFrameMkLst>
        </pc:graphicFrameChg>
      </pc:sldChg>
      <pc:sldChg chg="addSp delSp modSp new mod setBg modAnim">
        <pc:chgData name="李 扶差" userId="a393af2cdb5fa7a8" providerId="LiveId" clId="{2EADD41B-FF76-6E46-A3FA-543660542A22}" dt="2022-08-23T08:05:50.022" v="2051" actId="20577"/>
        <pc:sldMkLst>
          <pc:docMk/>
          <pc:sldMk cId="1261767539" sldId="300"/>
        </pc:sldMkLst>
        <pc:spChg chg="del">
          <ac:chgData name="李 扶差" userId="a393af2cdb5fa7a8" providerId="LiveId" clId="{2EADD41B-FF76-6E46-A3FA-543660542A22}" dt="2022-08-19T03:50:29.440" v="1764" actId="21"/>
          <ac:spMkLst>
            <pc:docMk/>
            <pc:sldMk cId="1261767539" sldId="300"/>
            <ac:spMk id="2" creationId="{88C4EE85-CFA9-1541-8A4F-E0A5C9596342}"/>
          </ac:spMkLst>
        </pc:spChg>
        <pc:spChg chg="del">
          <ac:chgData name="李 扶差" userId="a393af2cdb5fa7a8" providerId="LiveId" clId="{2EADD41B-FF76-6E46-A3FA-543660542A22}" dt="2022-08-19T03:50:31.478" v="1765" actId="21"/>
          <ac:spMkLst>
            <pc:docMk/>
            <pc:sldMk cId="1261767539" sldId="300"/>
            <ac:spMk id="3" creationId="{418859F0-2FAF-494F-B5C9-E12D9B27AF8E}"/>
          </ac:spMkLst>
        </pc:spChg>
        <pc:spChg chg="add mod">
          <ac:chgData name="李 扶差" userId="a393af2cdb5fa7a8" providerId="LiveId" clId="{2EADD41B-FF76-6E46-A3FA-543660542A22}" dt="2022-08-23T08:01:19.889" v="2050" actId="14100"/>
          <ac:spMkLst>
            <pc:docMk/>
            <pc:sldMk cId="1261767539" sldId="300"/>
            <ac:spMk id="5" creationId="{ED3E33E4-7318-2445-8C20-7516682FFD0E}"/>
          </ac:spMkLst>
        </pc:spChg>
        <pc:spChg chg="add mod">
          <ac:chgData name="李 扶差" userId="a393af2cdb5fa7a8" providerId="LiveId" clId="{2EADD41B-FF76-6E46-A3FA-543660542A22}" dt="2022-08-23T08:05:50.022" v="2051" actId="20577"/>
          <ac:spMkLst>
            <pc:docMk/>
            <pc:sldMk cId="1261767539" sldId="300"/>
            <ac:spMk id="7" creationId="{930089A3-58F6-7E4C-91FA-FB2C4903F32E}"/>
          </ac:spMkLst>
        </pc:spChg>
        <pc:spChg chg="add mod">
          <ac:chgData name="李 扶差" userId="a393af2cdb5fa7a8" providerId="LiveId" clId="{2EADD41B-FF76-6E46-A3FA-543660542A22}" dt="2022-08-19T04:11:27.922" v="1846" actId="20577"/>
          <ac:spMkLst>
            <pc:docMk/>
            <pc:sldMk cId="1261767539" sldId="300"/>
            <ac:spMk id="8" creationId="{224D678C-D7A6-7142-87E2-EDEB580DA86A}"/>
          </ac:spMkLst>
        </pc:spChg>
      </pc:sldChg>
      <pc:sldChg chg="addSp delSp modSp new del mod setBg modAnim">
        <pc:chgData name="李 扶差" userId="a393af2cdb5fa7a8" providerId="LiveId" clId="{2EADD41B-FF76-6E46-A3FA-543660542A22}" dt="2022-08-19T03:47:09.366" v="1762" actId="2696"/>
        <pc:sldMkLst>
          <pc:docMk/>
          <pc:sldMk cId="3062760145" sldId="300"/>
        </pc:sldMkLst>
        <pc:spChg chg="del">
          <ac:chgData name="李 扶差" userId="a393af2cdb5fa7a8" providerId="LiveId" clId="{2EADD41B-FF76-6E46-A3FA-543660542A22}" dt="2022-08-19T03:34:01.838" v="1723" actId="21"/>
          <ac:spMkLst>
            <pc:docMk/>
            <pc:sldMk cId="3062760145" sldId="300"/>
            <ac:spMk id="2" creationId="{FED96ED3-6609-E843-AB5F-07CE1253BF29}"/>
          </ac:spMkLst>
        </pc:spChg>
        <pc:spChg chg="del">
          <ac:chgData name="李 扶差" userId="a393af2cdb5fa7a8" providerId="LiveId" clId="{2EADD41B-FF76-6E46-A3FA-543660542A22}" dt="2022-08-19T03:34:06.372" v="1725" actId="21"/>
          <ac:spMkLst>
            <pc:docMk/>
            <pc:sldMk cId="3062760145" sldId="300"/>
            <ac:spMk id="3" creationId="{B827155B-265C-514B-9D43-78F5DDB47C6C}"/>
          </ac:spMkLst>
        </pc:spChg>
        <pc:spChg chg="add mod">
          <ac:chgData name="李 扶差" userId="a393af2cdb5fa7a8" providerId="LiveId" clId="{2EADD41B-FF76-6E46-A3FA-543660542A22}" dt="2022-08-19T03:34:43.173" v="1758" actId="1076"/>
          <ac:spMkLst>
            <pc:docMk/>
            <pc:sldMk cId="3062760145" sldId="300"/>
            <ac:spMk id="5" creationId="{DEC42FCE-10AC-A34E-8B2E-ADCC2CFEC5E2}"/>
          </ac:spMkLst>
        </pc:spChg>
        <pc:spChg chg="add mod">
          <ac:chgData name="李 扶差" userId="a393af2cdb5fa7a8" providerId="LiveId" clId="{2EADD41B-FF76-6E46-A3FA-543660542A22}" dt="2022-08-19T03:34:21.716" v="1754" actId="1076"/>
          <ac:spMkLst>
            <pc:docMk/>
            <pc:sldMk cId="3062760145" sldId="300"/>
            <ac:spMk id="6" creationId="{3259BCC5-64F9-0441-BC35-AFD3E1A89D61}"/>
          </ac:spMkLst>
        </pc:spChg>
        <pc:spChg chg="add mod">
          <ac:chgData name="李 扶差" userId="a393af2cdb5fa7a8" providerId="LiveId" clId="{2EADD41B-FF76-6E46-A3FA-543660542A22}" dt="2022-08-19T03:34:38.006" v="1756" actId="1076"/>
          <ac:spMkLst>
            <pc:docMk/>
            <pc:sldMk cId="3062760145" sldId="300"/>
            <ac:spMk id="8" creationId="{BD791CF0-3BFC-0D41-8712-E18115B8E3B1}"/>
          </ac:spMkLst>
        </pc:spChg>
      </pc:sldChg>
      <pc:sldChg chg="addSp delSp modSp new mod ord">
        <pc:chgData name="李 扶差" userId="a393af2cdb5fa7a8" providerId="LiveId" clId="{2EADD41B-FF76-6E46-A3FA-543660542A22}" dt="2022-08-19T04:19:49.770" v="1849" actId="20577"/>
        <pc:sldMkLst>
          <pc:docMk/>
          <pc:sldMk cId="273603940" sldId="301"/>
        </pc:sldMkLst>
        <pc:spChg chg="del">
          <ac:chgData name="李 扶差" userId="a393af2cdb5fa7a8" providerId="LiveId" clId="{2EADD41B-FF76-6E46-A3FA-543660542A22}" dt="2022-08-19T03:58:59.456" v="1776" actId="21"/>
          <ac:spMkLst>
            <pc:docMk/>
            <pc:sldMk cId="273603940" sldId="301"/>
            <ac:spMk id="2" creationId="{D12CDDBA-2202-BD44-874C-EA45CDFFB23C}"/>
          </ac:spMkLst>
        </pc:spChg>
        <pc:spChg chg="del">
          <ac:chgData name="李 扶差" userId="a393af2cdb5fa7a8" providerId="LiveId" clId="{2EADD41B-FF76-6E46-A3FA-543660542A22}" dt="2022-08-19T03:59:01.412" v="1777" actId="21"/>
          <ac:spMkLst>
            <pc:docMk/>
            <pc:sldMk cId="273603940" sldId="301"/>
            <ac:spMk id="3" creationId="{C8107F40-BA19-2E48-B055-2407DFDEBE0A}"/>
          </ac:spMkLst>
        </pc:spChg>
        <pc:spChg chg="add del">
          <ac:chgData name="李 扶差" userId="a393af2cdb5fa7a8" providerId="LiveId" clId="{2EADD41B-FF76-6E46-A3FA-543660542A22}" dt="2022-08-19T03:59:05.939" v="1778" actId="478"/>
          <ac:spMkLst>
            <pc:docMk/>
            <pc:sldMk cId="273603940" sldId="301"/>
            <ac:spMk id="5" creationId="{6B6DF25C-563E-8E48-AC7B-3A7D68529BC0}"/>
          </ac:spMkLst>
        </pc:spChg>
        <pc:spChg chg="add mod">
          <ac:chgData name="李 扶差" userId="a393af2cdb5fa7a8" providerId="LiveId" clId="{2EADD41B-FF76-6E46-A3FA-543660542A22}" dt="2022-08-19T04:19:49.770" v="1849" actId="20577"/>
          <ac:spMkLst>
            <pc:docMk/>
            <pc:sldMk cId="273603940" sldId="301"/>
            <ac:spMk id="6" creationId="{B81C8722-99EF-0F46-98E0-0D1CB786581D}"/>
          </ac:spMkLst>
        </pc:spChg>
      </pc:sldChg>
    </pc:docChg>
  </pc:docChgLst>
  <pc:docChgLst>
    <pc:chgData name="李 扶差" userId="a393af2cdb5fa7a8" providerId="LiveId" clId="{B313FE16-8F1C-5341-A0D2-0B4D2502ECD2}"/>
    <pc:docChg chg="undo custSel addSld modSld sldOrd">
      <pc:chgData name="李 扶差" userId="a393af2cdb5fa7a8" providerId="LiveId" clId="{B313FE16-8F1C-5341-A0D2-0B4D2502ECD2}" dt="2021-08-21T15:52:52.194" v="1905"/>
      <pc:docMkLst>
        <pc:docMk/>
      </pc:docMkLst>
      <pc:sldChg chg="modAnim">
        <pc:chgData name="李 扶差" userId="a393af2cdb5fa7a8" providerId="LiveId" clId="{B313FE16-8F1C-5341-A0D2-0B4D2502ECD2}" dt="2021-08-18T13:08:26.209" v="5"/>
        <pc:sldMkLst>
          <pc:docMk/>
          <pc:sldMk cId="3385562579" sldId="281"/>
        </pc:sldMkLst>
      </pc:sldChg>
      <pc:sldChg chg="setBg">
        <pc:chgData name="李 扶差" userId="a393af2cdb5fa7a8" providerId="LiveId" clId="{B313FE16-8F1C-5341-A0D2-0B4D2502ECD2}" dt="2021-08-17T12:10:45.400" v="0"/>
        <pc:sldMkLst>
          <pc:docMk/>
          <pc:sldMk cId="3535080701" sldId="283"/>
        </pc:sldMkLst>
      </pc:sldChg>
      <pc:sldChg chg="addSp delSp modSp new mod ord">
        <pc:chgData name="李 扶差" userId="a393af2cdb5fa7a8" providerId="LiveId" clId="{B313FE16-8F1C-5341-A0D2-0B4D2502ECD2}" dt="2021-08-21T13:56:10.931" v="1878" actId="20578"/>
        <pc:sldMkLst>
          <pc:docMk/>
          <pc:sldMk cId="868121809" sldId="284"/>
        </pc:sldMkLst>
        <pc:spChg chg="add del">
          <ac:chgData name="李 扶差" userId="a393af2cdb5fa7a8" providerId="LiveId" clId="{B313FE16-8F1C-5341-A0D2-0B4D2502ECD2}" dt="2021-08-21T08:01:22.122" v="762" actId="21"/>
          <ac:spMkLst>
            <pc:docMk/>
            <pc:sldMk cId="868121809" sldId="284"/>
            <ac:spMk id="2" creationId="{8031D30F-9301-854C-AC22-FE13B23B31FA}"/>
          </ac:spMkLst>
        </pc:spChg>
        <pc:spChg chg="add del">
          <ac:chgData name="李 扶差" userId="a393af2cdb5fa7a8" providerId="LiveId" clId="{B313FE16-8F1C-5341-A0D2-0B4D2502ECD2}" dt="2021-08-21T08:01:24.535" v="763" actId="21"/>
          <ac:spMkLst>
            <pc:docMk/>
            <pc:sldMk cId="868121809" sldId="284"/>
            <ac:spMk id="3" creationId="{644CD0E3-71D5-5F40-8B9C-EE9D8EB5D4AC}"/>
          </ac:spMkLst>
        </pc:spChg>
        <pc:spChg chg="add del mod">
          <ac:chgData name="李 扶差" userId="a393af2cdb5fa7a8" providerId="LiveId" clId="{B313FE16-8F1C-5341-A0D2-0B4D2502ECD2}" dt="2021-08-21T08:01:19.459" v="761"/>
          <ac:spMkLst>
            <pc:docMk/>
            <pc:sldMk cId="868121809" sldId="284"/>
            <ac:spMk id="4" creationId="{A5D743C4-C4BD-574C-B6C4-D713CC25F4C1}"/>
          </ac:spMkLst>
        </pc:spChg>
        <pc:spChg chg="add mod">
          <ac:chgData name="李 扶差" userId="a393af2cdb5fa7a8" providerId="LiveId" clId="{B313FE16-8F1C-5341-A0D2-0B4D2502ECD2}" dt="2021-08-21T13:22:17.665" v="1875" actId="20577"/>
          <ac:spMkLst>
            <pc:docMk/>
            <pc:sldMk cId="868121809" sldId="284"/>
            <ac:spMk id="5" creationId="{9A20B962-132A-D648-980D-64AC568E88EA}"/>
          </ac:spMkLst>
        </pc:spChg>
        <pc:spChg chg="add del mod">
          <ac:chgData name="李 扶差" userId="a393af2cdb5fa7a8" providerId="LiveId" clId="{B313FE16-8F1C-5341-A0D2-0B4D2502ECD2}" dt="2021-08-21T08:04:08.960" v="777" actId="21"/>
          <ac:spMkLst>
            <pc:docMk/>
            <pc:sldMk cId="868121809" sldId="284"/>
            <ac:spMk id="6" creationId="{28597F60-D32D-4C48-B11E-C4FAAB64D946}"/>
          </ac:spMkLst>
        </pc:spChg>
        <pc:spChg chg="add mod">
          <ac:chgData name="李 扶差" userId="a393af2cdb5fa7a8" providerId="LiveId" clId="{B313FE16-8F1C-5341-A0D2-0B4D2502ECD2}" dt="2021-08-21T08:09:26.801" v="915" actId="1076"/>
          <ac:spMkLst>
            <pc:docMk/>
            <pc:sldMk cId="868121809" sldId="284"/>
            <ac:spMk id="7" creationId="{2302466F-729D-C84F-B83D-F33DFFFD0D27}"/>
          </ac:spMkLst>
        </pc:spChg>
      </pc:sldChg>
      <pc:sldChg chg="delSp modSp new mod ord">
        <pc:chgData name="李 扶差" userId="a393af2cdb5fa7a8" providerId="LiveId" clId="{B313FE16-8F1C-5341-A0D2-0B4D2502ECD2}" dt="2021-08-21T14:06:31.622" v="1880" actId="1076"/>
        <pc:sldMkLst>
          <pc:docMk/>
          <pc:sldMk cId="1835541540" sldId="285"/>
        </pc:sldMkLst>
        <pc:spChg chg="del">
          <ac:chgData name="李 扶差" userId="a393af2cdb5fa7a8" providerId="LiveId" clId="{B313FE16-8F1C-5341-A0D2-0B4D2502ECD2}" dt="2021-08-21T07:45:12.895" v="8" actId="21"/>
          <ac:spMkLst>
            <pc:docMk/>
            <pc:sldMk cId="1835541540" sldId="285"/>
            <ac:spMk id="2" creationId="{4A417386-47E3-EF4D-98AF-F261122FA67A}"/>
          </ac:spMkLst>
        </pc:spChg>
        <pc:spChg chg="mod">
          <ac:chgData name="李 扶差" userId="a393af2cdb5fa7a8" providerId="LiveId" clId="{B313FE16-8F1C-5341-A0D2-0B4D2502ECD2}" dt="2021-08-21T14:06:31.622" v="1880" actId="1076"/>
          <ac:spMkLst>
            <pc:docMk/>
            <pc:sldMk cId="1835541540" sldId="285"/>
            <ac:spMk id="3" creationId="{EFCD418D-CA09-5C40-B51A-F286C6D88E64}"/>
          </ac:spMkLst>
        </pc:spChg>
      </pc:sldChg>
      <pc:sldChg chg="addSp delSp modSp new mod">
        <pc:chgData name="李 扶差" userId="a393af2cdb5fa7a8" providerId="LiveId" clId="{B313FE16-8F1C-5341-A0D2-0B4D2502ECD2}" dt="2021-08-21T13:22:28.252" v="1877" actId="207"/>
        <pc:sldMkLst>
          <pc:docMk/>
          <pc:sldMk cId="3472585704" sldId="286"/>
        </pc:sldMkLst>
        <pc:spChg chg="del">
          <ac:chgData name="李 扶差" userId="a393af2cdb5fa7a8" providerId="LiveId" clId="{B313FE16-8F1C-5341-A0D2-0B4D2502ECD2}" dt="2021-08-21T08:05:16.358" v="795" actId="21"/>
          <ac:spMkLst>
            <pc:docMk/>
            <pc:sldMk cId="3472585704" sldId="286"/>
            <ac:spMk id="2" creationId="{E5077E92-B1CE-8846-8F0C-937C951E601F}"/>
          </ac:spMkLst>
        </pc:spChg>
        <pc:spChg chg="del">
          <ac:chgData name="李 扶差" userId="a393af2cdb5fa7a8" providerId="LiveId" clId="{B313FE16-8F1C-5341-A0D2-0B4D2502ECD2}" dt="2021-08-21T08:05:19.236" v="796" actId="21"/>
          <ac:spMkLst>
            <pc:docMk/>
            <pc:sldMk cId="3472585704" sldId="286"/>
            <ac:spMk id="3" creationId="{2BED4543-4422-D544-AF1D-8EE720A68539}"/>
          </ac:spMkLst>
        </pc:spChg>
        <pc:spChg chg="add mod">
          <ac:chgData name="李 扶差" userId="a393af2cdb5fa7a8" providerId="LiveId" clId="{B313FE16-8F1C-5341-A0D2-0B4D2502ECD2}" dt="2021-08-21T13:22:28.252" v="1877" actId="207"/>
          <ac:spMkLst>
            <pc:docMk/>
            <pc:sldMk cId="3472585704" sldId="286"/>
            <ac:spMk id="4" creationId="{98379B64-B1F2-D147-8BF9-DBB0B96491C7}"/>
          </ac:spMkLst>
        </pc:spChg>
      </pc:sldChg>
      <pc:sldChg chg="addSp delSp modSp new mod modAnim">
        <pc:chgData name="李 扶差" userId="a393af2cdb5fa7a8" providerId="LiveId" clId="{B313FE16-8F1C-5341-A0D2-0B4D2502ECD2}" dt="2021-08-21T12:09:48.803" v="1629" actId="1076"/>
        <pc:sldMkLst>
          <pc:docMk/>
          <pc:sldMk cId="1768377311" sldId="287"/>
        </pc:sldMkLst>
        <pc:spChg chg="del">
          <ac:chgData name="李 扶差" userId="a393af2cdb5fa7a8" providerId="LiveId" clId="{B313FE16-8F1C-5341-A0D2-0B4D2502ECD2}" dt="2021-08-21T11:08:11.236" v="1013" actId="21"/>
          <ac:spMkLst>
            <pc:docMk/>
            <pc:sldMk cId="1768377311" sldId="287"/>
            <ac:spMk id="2" creationId="{F4A1E020-822E-EA44-89A0-32F44EFDFF40}"/>
          </ac:spMkLst>
        </pc:spChg>
        <pc:spChg chg="del">
          <ac:chgData name="李 扶差" userId="a393af2cdb5fa7a8" providerId="LiveId" clId="{B313FE16-8F1C-5341-A0D2-0B4D2502ECD2}" dt="2021-08-21T11:08:14.268" v="1014" actId="21"/>
          <ac:spMkLst>
            <pc:docMk/>
            <pc:sldMk cId="1768377311" sldId="287"/>
            <ac:spMk id="3" creationId="{448D14D1-C0FE-3548-8EBE-949AD81E229F}"/>
          </ac:spMkLst>
        </pc:spChg>
        <pc:spChg chg="add del mod">
          <ac:chgData name="李 扶差" userId="a393af2cdb5fa7a8" providerId="LiveId" clId="{B313FE16-8F1C-5341-A0D2-0B4D2502ECD2}" dt="2021-08-21T11:20:17.005" v="1245" actId="21"/>
          <ac:spMkLst>
            <pc:docMk/>
            <pc:sldMk cId="1768377311" sldId="287"/>
            <ac:spMk id="4" creationId="{0E36A8D7-DA13-1848-90C3-5F1496749EDF}"/>
          </ac:spMkLst>
        </pc:spChg>
        <pc:spChg chg="add del mod">
          <ac:chgData name="李 扶差" userId="a393af2cdb5fa7a8" providerId="LiveId" clId="{B313FE16-8F1C-5341-A0D2-0B4D2502ECD2}" dt="2021-08-21T11:20:56.558" v="1251"/>
          <ac:spMkLst>
            <pc:docMk/>
            <pc:sldMk cId="1768377311" sldId="287"/>
            <ac:spMk id="8" creationId="{E38899AF-82C0-1A41-ACDF-E5CF4AD8A043}"/>
          </ac:spMkLst>
        </pc:spChg>
        <pc:spChg chg="add del mod">
          <ac:chgData name="李 扶差" userId="a393af2cdb5fa7a8" providerId="LiveId" clId="{B313FE16-8F1C-5341-A0D2-0B4D2502ECD2}" dt="2021-08-21T11:29:04.601" v="1318"/>
          <ac:spMkLst>
            <pc:docMk/>
            <pc:sldMk cId="1768377311" sldId="287"/>
            <ac:spMk id="11" creationId="{3874F390-E256-B545-BB94-C81104CD3140}"/>
          </ac:spMkLst>
        </pc:spChg>
        <pc:spChg chg="add mod">
          <ac:chgData name="李 扶差" userId="a393af2cdb5fa7a8" providerId="LiveId" clId="{B313FE16-8F1C-5341-A0D2-0B4D2502ECD2}" dt="2021-08-21T11:34:25.438" v="1528" actId="20577"/>
          <ac:spMkLst>
            <pc:docMk/>
            <pc:sldMk cId="1768377311" sldId="287"/>
            <ac:spMk id="12" creationId="{904D059A-B197-ED40-BB50-EA345B82933A}"/>
          </ac:spMkLst>
        </pc:spChg>
        <pc:spChg chg="add mod">
          <ac:chgData name="李 扶差" userId="a393af2cdb5fa7a8" providerId="LiveId" clId="{B313FE16-8F1C-5341-A0D2-0B4D2502ECD2}" dt="2021-08-21T11:36:38.570" v="1622" actId="1076"/>
          <ac:spMkLst>
            <pc:docMk/>
            <pc:sldMk cId="1768377311" sldId="287"/>
            <ac:spMk id="13" creationId="{C5604F57-0513-0844-8479-15BE90D7E2C1}"/>
          </ac:spMkLst>
        </pc:spChg>
        <pc:spChg chg="add mod">
          <ac:chgData name="李 扶差" userId="a393af2cdb5fa7a8" providerId="LiveId" clId="{B313FE16-8F1C-5341-A0D2-0B4D2502ECD2}" dt="2021-08-21T12:09:48.803" v="1629" actId="1076"/>
          <ac:spMkLst>
            <pc:docMk/>
            <pc:sldMk cId="1768377311" sldId="287"/>
            <ac:spMk id="14" creationId="{B81324AB-E53C-4141-810A-3BD1DC085AA8}"/>
          </ac:spMkLst>
        </pc:spChg>
        <pc:graphicFrameChg chg="add mod modGraphic">
          <ac:chgData name="李 扶差" userId="a393af2cdb5fa7a8" providerId="LiveId" clId="{B313FE16-8F1C-5341-A0D2-0B4D2502ECD2}" dt="2021-08-21T11:23:04.964" v="1293" actId="1076"/>
          <ac:graphicFrameMkLst>
            <pc:docMk/>
            <pc:sldMk cId="1768377311" sldId="287"/>
            <ac:graphicFrameMk id="5" creationId="{89281E24-2129-8444-93C4-2B0410C66960}"/>
          </ac:graphicFrameMkLst>
        </pc:graphicFrameChg>
        <pc:graphicFrameChg chg="add mod modGraphic">
          <ac:chgData name="李 扶差" userId="a393af2cdb5fa7a8" providerId="LiveId" clId="{B313FE16-8F1C-5341-A0D2-0B4D2502ECD2}" dt="2021-08-21T11:23:00.405" v="1292" actId="1076"/>
          <ac:graphicFrameMkLst>
            <pc:docMk/>
            <pc:sldMk cId="1768377311" sldId="287"/>
            <ac:graphicFrameMk id="6" creationId="{7AD48F5C-3881-1546-A73F-204A671F4664}"/>
          </ac:graphicFrameMkLst>
        </pc:graphicFrameChg>
        <pc:graphicFrameChg chg="add mod modGraphic">
          <ac:chgData name="李 扶差" userId="a393af2cdb5fa7a8" providerId="LiveId" clId="{B313FE16-8F1C-5341-A0D2-0B4D2502ECD2}" dt="2021-08-21T11:22:56.903" v="1291" actId="1076"/>
          <ac:graphicFrameMkLst>
            <pc:docMk/>
            <pc:sldMk cId="1768377311" sldId="287"/>
            <ac:graphicFrameMk id="7" creationId="{F7C4A537-5001-8148-96F5-BF9F9011B342}"/>
          </ac:graphicFrameMkLst>
        </pc:graphicFrameChg>
        <pc:graphicFrameChg chg="add mod modGraphic">
          <ac:chgData name="李 扶差" userId="a393af2cdb5fa7a8" providerId="LiveId" clId="{B313FE16-8F1C-5341-A0D2-0B4D2502ECD2}" dt="2021-08-21T11:23:09.419" v="1294" actId="1076"/>
          <ac:graphicFrameMkLst>
            <pc:docMk/>
            <pc:sldMk cId="1768377311" sldId="287"/>
            <ac:graphicFrameMk id="9" creationId="{C20550E6-43E4-4642-969D-E6F3DBFFBA22}"/>
          </ac:graphicFrameMkLst>
        </pc:graphicFrameChg>
        <pc:graphicFrameChg chg="add mod modGraphic">
          <ac:chgData name="李 扶差" userId="a393af2cdb5fa7a8" providerId="LiveId" clId="{B313FE16-8F1C-5341-A0D2-0B4D2502ECD2}" dt="2021-08-21T11:25:16.263" v="1310" actId="20577"/>
          <ac:graphicFrameMkLst>
            <pc:docMk/>
            <pc:sldMk cId="1768377311" sldId="287"/>
            <ac:graphicFrameMk id="10" creationId="{253C754A-04E3-3A4C-97F1-0BB1D8EDDB04}"/>
          </ac:graphicFrameMkLst>
        </pc:graphicFrameChg>
      </pc:sldChg>
      <pc:sldChg chg="addSp delSp modSp new mod modAnim">
        <pc:chgData name="李 扶差" userId="a393af2cdb5fa7a8" providerId="LiveId" clId="{B313FE16-8F1C-5341-A0D2-0B4D2502ECD2}" dt="2021-08-21T15:52:52.194" v="1905"/>
        <pc:sldMkLst>
          <pc:docMk/>
          <pc:sldMk cId="4262393899" sldId="288"/>
        </pc:sldMkLst>
        <pc:spChg chg="add mod">
          <ac:chgData name="李 扶差" userId="a393af2cdb5fa7a8" providerId="LiveId" clId="{B313FE16-8F1C-5341-A0D2-0B4D2502ECD2}" dt="2021-08-21T15:51:31.921" v="1896" actId="16959"/>
          <ac:spMkLst>
            <pc:docMk/>
            <pc:sldMk cId="4262393899" sldId="288"/>
            <ac:spMk id="2" creationId="{3C69D9AF-E8EF-A941-9CBE-E75F3802D578}"/>
          </ac:spMkLst>
        </pc:spChg>
        <pc:spChg chg="del">
          <ac:chgData name="李 扶差" userId="a393af2cdb5fa7a8" providerId="LiveId" clId="{B313FE16-8F1C-5341-A0D2-0B4D2502ECD2}" dt="2021-08-21T11:36:55.442" v="1627" actId="21"/>
          <ac:spMkLst>
            <pc:docMk/>
            <pc:sldMk cId="4262393899" sldId="288"/>
            <ac:spMk id="2" creationId="{F553C233-1DFE-9C43-8F3A-039BFAF9A349}"/>
          </ac:spMkLst>
        </pc:spChg>
        <pc:spChg chg="del">
          <ac:chgData name="李 扶差" userId="a393af2cdb5fa7a8" providerId="LiveId" clId="{B313FE16-8F1C-5341-A0D2-0B4D2502ECD2}" dt="2021-08-21T11:36:57.876" v="1628" actId="21"/>
          <ac:spMkLst>
            <pc:docMk/>
            <pc:sldMk cId="4262393899" sldId="288"/>
            <ac:spMk id="3" creationId="{09D263A4-FA76-7945-9A7C-5A39D96F4C17}"/>
          </ac:spMkLst>
        </pc:spChg>
        <pc:spChg chg="add mod">
          <ac:chgData name="李 扶差" userId="a393af2cdb5fa7a8" providerId="LiveId" clId="{B313FE16-8F1C-5341-A0D2-0B4D2502ECD2}" dt="2021-08-21T12:47:18.416" v="1674" actId="1076"/>
          <ac:spMkLst>
            <pc:docMk/>
            <pc:sldMk cId="4262393899" sldId="288"/>
            <ac:spMk id="4" creationId="{B233828C-AFF6-5B40-A381-42243747EE25}"/>
          </ac:spMkLst>
        </pc:spChg>
        <pc:spChg chg="add del mod">
          <ac:chgData name="李 扶差" userId="a393af2cdb5fa7a8" providerId="LiveId" clId="{B313FE16-8F1C-5341-A0D2-0B4D2502ECD2}" dt="2021-08-21T12:47:36.048" v="1676" actId="767"/>
          <ac:spMkLst>
            <pc:docMk/>
            <pc:sldMk cId="4262393899" sldId="288"/>
            <ac:spMk id="5" creationId="{DAAAAF63-6E23-6248-85BF-699E94FED17A}"/>
          </ac:spMkLst>
        </pc:spChg>
        <pc:spChg chg="add mod">
          <ac:chgData name="李 扶差" userId="a393af2cdb5fa7a8" providerId="LiveId" clId="{B313FE16-8F1C-5341-A0D2-0B4D2502ECD2}" dt="2021-08-21T13:00:51.626" v="1810" actId="1076"/>
          <ac:spMkLst>
            <pc:docMk/>
            <pc:sldMk cId="4262393899" sldId="288"/>
            <ac:spMk id="8" creationId="{32816709-68B3-BE4F-B8F3-CB3299F830DD}"/>
          </ac:spMkLst>
        </pc:spChg>
        <pc:spChg chg="add mod">
          <ac:chgData name="李 扶差" userId="a393af2cdb5fa7a8" providerId="LiveId" clId="{B313FE16-8F1C-5341-A0D2-0B4D2502ECD2}" dt="2021-08-21T13:00:47.882" v="1809" actId="1076"/>
          <ac:spMkLst>
            <pc:docMk/>
            <pc:sldMk cId="4262393899" sldId="288"/>
            <ac:spMk id="9" creationId="{A13E3021-598C-3940-8701-29F2C856AB21}"/>
          </ac:spMkLst>
        </pc:spChg>
        <pc:spChg chg="add mod">
          <ac:chgData name="李 扶差" userId="a393af2cdb5fa7a8" providerId="LiveId" clId="{B313FE16-8F1C-5341-A0D2-0B4D2502ECD2}" dt="2021-08-21T13:01:08.121" v="1812" actId="1076"/>
          <ac:spMkLst>
            <pc:docMk/>
            <pc:sldMk cId="4262393899" sldId="288"/>
            <ac:spMk id="10" creationId="{1F5FF324-5C8D-824A-9CC1-FC1ABDBE3A08}"/>
          </ac:spMkLst>
        </pc:spChg>
        <pc:spChg chg="add mod">
          <ac:chgData name="李 扶差" userId="a393af2cdb5fa7a8" providerId="LiveId" clId="{B313FE16-8F1C-5341-A0D2-0B4D2502ECD2}" dt="2021-08-21T13:01:00.841" v="1811" actId="1076"/>
          <ac:spMkLst>
            <pc:docMk/>
            <pc:sldMk cId="4262393899" sldId="288"/>
            <ac:spMk id="11" creationId="{03F3D1BB-8E0D-6846-A50A-AE46FD2C5135}"/>
          </ac:spMkLst>
        </pc:spChg>
        <pc:spChg chg="add mod">
          <ac:chgData name="李 扶差" userId="a393af2cdb5fa7a8" providerId="LiveId" clId="{B313FE16-8F1C-5341-A0D2-0B4D2502ECD2}" dt="2021-08-21T12:59:58.652" v="1794" actId="20577"/>
          <ac:spMkLst>
            <pc:docMk/>
            <pc:sldMk cId="4262393899" sldId="288"/>
            <ac:spMk id="12" creationId="{17A7CFA1-D90A-8B4D-8D9D-FA13BEC92B00}"/>
          </ac:spMkLst>
        </pc:spChg>
        <pc:spChg chg="add mod">
          <ac:chgData name="李 扶差" userId="a393af2cdb5fa7a8" providerId="LiveId" clId="{B313FE16-8F1C-5341-A0D2-0B4D2502ECD2}" dt="2021-08-21T12:59:17.171" v="1777" actId="1076"/>
          <ac:spMkLst>
            <pc:docMk/>
            <pc:sldMk cId="4262393899" sldId="288"/>
            <ac:spMk id="13" creationId="{A27A307E-627F-8C48-8E64-F0B52A2A19FC}"/>
          </ac:spMkLst>
        </pc:spChg>
        <pc:spChg chg="add del mod">
          <ac:chgData name="李 扶差" userId="a393af2cdb5fa7a8" providerId="LiveId" clId="{B313FE16-8F1C-5341-A0D2-0B4D2502ECD2}" dt="2021-08-21T12:59:23.956" v="1780"/>
          <ac:spMkLst>
            <pc:docMk/>
            <pc:sldMk cId="4262393899" sldId="288"/>
            <ac:spMk id="14" creationId="{B45DE9FA-0DC3-7241-A8AC-77EC2F6095F0}"/>
          </ac:spMkLst>
        </pc:spChg>
        <pc:spChg chg="add mod">
          <ac:chgData name="李 扶差" userId="a393af2cdb5fa7a8" providerId="LiveId" clId="{B313FE16-8F1C-5341-A0D2-0B4D2502ECD2}" dt="2021-08-21T13:00:38.207" v="1808" actId="1076"/>
          <ac:spMkLst>
            <pc:docMk/>
            <pc:sldMk cId="4262393899" sldId="288"/>
            <ac:spMk id="15" creationId="{62AFE8D2-C3E9-E544-B367-14A9A834DEE9}"/>
          </ac:spMkLst>
        </pc:spChg>
        <pc:graphicFrameChg chg="add mod modGraphic">
          <ac:chgData name="李 扶差" userId="a393af2cdb5fa7a8" providerId="LiveId" clId="{B313FE16-8F1C-5341-A0D2-0B4D2502ECD2}" dt="2021-08-21T12:53:12.447" v="1732" actId="14100"/>
          <ac:graphicFrameMkLst>
            <pc:docMk/>
            <pc:sldMk cId="4262393899" sldId="288"/>
            <ac:graphicFrameMk id="6" creationId="{914DD70A-50A8-5945-9DBE-1D39E88E5D94}"/>
          </ac:graphicFrameMkLst>
        </pc:graphicFrameChg>
        <pc:graphicFrameChg chg="add mod modGraphic">
          <ac:chgData name="李 扶差" userId="a393af2cdb5fa7a8" providerId="LiveId" clId="{B313FE16-8F1C-5341-A0D2-0B4D2502ECD2}" dt="2021-08-21T12:59:28.336" v="1781" actId="1076"/>
          <ac:graphicFrameMkLst>
            <pc:docMk/>
            <pc:sldMk cId="4262393899" sldId="288"/>
            <ac:graphicFrameMk id="7" creationId="{0EDE47DE-270F-BE4D-A1A9-72DCAA540311}"/>
          </ac:graphicFrameMkLst>
        </pc:graphicFrameChg>
        <pc:graphicFrameChg chg="add mod modGraphic">
          <ac:chgData name="李 扶差" userId="a393af2cdb5fa7a8" providerId="LiveId" clId="{B313FE16-8F1C-5341-A0D2-0B4D2502ECD2}" dt="2021-08-21T15:52:37.007" v="1903" actId="20577"/>
          <ac:graphicFrameMkLst>
            <pc:docMk/>
            <pc:sldMk cId="4262393899" sldId="288"/>
            <ac:graphicFrameMk id="14" creationId="{1FD3A324-DB94-8043-8DC7-877DCA40698E}"/>
          </ac:graphicFrameMkLst>
        </pc:graphicFrameChg>
      </pc:sldChg>
    </pc:docChg>
  </pc:docChgLst>
  <pc:docChgLst>
    <pc:chgData name="扶差 李" userId="a393af2cdb5fa7a8" providerId="LiveId" clId="{D1836325-AF58-C440-9DFB-74A10D6E5749}"/>
    <pc:docChg chg="modSld">
      <pc:chgData name="扶差 李" userId="a393af2cdb5fa7a8" providerId="LiveId" clId="{D1836325-AF58-C440-9DFB-74A10D6E5749}" dt="2024-07-27T10:02:42.741" v="6" actId="729"/>
      <pc:docMkLst>
        <pc:docMk/>
      </pc:docMkLst>
      <pc:sldChg chg="modSp mod">
        <pc:chgData name="扶差 李" userId="a393af2cdb5fa7a8" providerId="LiveId" clId="{D1836325-AF58-C440-9DFB-74A10D6E5749}" dt="2024-07-27T08:51:21.617" v="0" actId="1076"/>
        <pc:sldMkLst>
          <pc:docMk/>
          <pc:sldMk cId="516378518" sldId="258"/>
        </pc:sldMkLst>
        <pc:spChg chg="mod">
          <ac:chgData name="扶差 李" userId="a393af2cdb5fa7a8" providerId="LiveId" clId="{D1836325-AF58-C440-9DFB-74A10D6E5749}" dt="2024-07-27T08:51:21.617" v="0" actId="1076"/>
          <ac:spMkLst>
            <pc:docMk/>
            <pc:sldMk cId="516378518" sldId="258"/>
            <ac:spMk id="7" creationId="{11FE2F0D-8F3A-5843-8590-9D5024B328CF}"/>
          </ac:spMkLst>
        </pc:spChg>
      </pc:sldChg>
      <pc:sldChg chg="modSp mod">
        <pc:chgData name="扶差 李" userId="a393af2cdb5fa7a8" providerId="LiveId" clId="{D1836325-AF58-C440-9DFB-74A10D6E5749}" dt="2024-07-27T09:21:35.267" v="3" actId="1076"/>
        <pc:sldMkLst>
          <pc:docMk/>
          <pc:sldMk cId="3776512560" sldId="264"/>
        </pc:sldMkLst>
        <pc:spChg chg="mod">
          <ac:chgData name="扶差 李" userId="a393af2cdb5fa7a8" providerId="LiveId" clId="{D1836325-AF58-C440-9DFB-74A10D6E5749}" dt="2024-07-27T09:21:35.267" v="3" actId="1076"/>
          <ac:spMkLst>
            <pc:docMk/>
            <pc:sldMk cId="3776512560" sldId="264"/>
            <ac:spMk id="7" creationId="{EF2202E9-CAC8-B746-A217-9592F80A5C86}"/>
          </ac:spMkLst>
        </pc:spChg>
      </pc:sldChg>
      <pc:sldChg chg="mod modShow">
        <pc:chgData name="扶差 李" userId="a393af2cdb5fa7a8" providerId="LiveId" clId="{D1836325-AF58-C440-9DFB-74A10D6E5749}" dt="2024-07-27T08:52:56.306" v="1" actId="729"/>
        <pc:sldMkLst>
          <pc:docMk/>
          <pc:sldMk cId="1690041036" sldId="291"/>
        </pc:sldMkLst>
      </pc:sldChg>
      <pc:sldChg chg="mod modShow">
        <pc:chgData name="扶差 李" userId="a393af2cdb5fa7a8" providerId="LiveId" clId="{D1836325-AF58-C440-9DFB-74A10D6E5749}" dt="2024-07-27T09:06:39.912" v="2" actId="729"/>
        <pc:sldMkLst>
          <pc:docMk/>
          <pc:sldMk cId="3110890467" sldId="292"/>
        </pc:sldMkLst>
      </pc:sldChg>
      <pc:sldChg chg="mod modShow">
        <pc:chgData name="扶差 李" userId="a393af2cdb5fa7a8" providerId="LiveId" clId="{D1836325-AF58-C440-9DFB-74A10D6E5749}" dt="2024-07-27T09:34:35.822" v="4" actId="729"/>
        <pc:sldMkLst>
          <pc:docMk/>
          <pc:sldMk cId="1465623388" sldId="294"/>
        </pc:sldMkLst>
      </pc:sldChg>
      <pc:sldChg chg="mod modShow">
        <pc:chgData name="扶差 李" userId="a393af2cdb5fa7a8" providerId="LiveId" clId="{D1836325-AF58-C440-9DFB-74A10D6E5749}" dt="2024-07-27T09:41:56.414" v="5" actId="729"/>
        <pc:sldMkLst>
          <pc:docMk/>
          <pc:sldMk cId="259243090" sldId="295"/>
        </pc:sldMkLst>
      </pc:sldChg>
      <pc:sldChg chg="mod modShow">
        <pc:chgData name="扶差 李" userId="a393af2cdb5fa7a8" providerId="LiveId" clId="{D1836325-AF58-C440-9DFB-74A10D6E5749}" dt="2024-07-27T10:02:42.741" v="6" actId="729"/>
        <pc:sldMkLst>
          <pc:docMk/>
          <pc:sldMk cId="120799565" sldId="296"/>
        </pc:sldMkLst>
      </pc:sldChg>
    </pc:docChg>
  </pc:docChgLst>
  <pc:docChgLst>
    <pc:chgData name="李 扶差" userId="a393af2cdb5fa7a8" providerId="Windows Live" clId="Web-{21715B1E-92E6-439F-88D7-26E05938B1B3}"/>
    <pc:docChg chg="addSld modSld">
      <pc:chgData name="李 扶差" userId="a393af2cdb5fa7a8" providerId="Windows Live" clId="Web-{21715B1E-92E6-439F-88D7-26E05938B1B3}" dt="2024-08-01T03:00:14.598" v="83"/>
      <pc:docMkLst>
        <pc:docMk/>
      </pc:docMkLst>
      <pc:sldChg chg="modSp">
        <pc:chgData name="李 扶差" userId="a393af2cdb5fa7a8" providerId="Windows Live" clId="Web-{21715B1E-92E6-439F-88D7-26E05938B1B3}" dt="2024-08-01T01:23:05.750" v="7" actId="1076"/>
        <pc:sldMkLst>
          <pc:docMk/>
          <pc:sldMk cId="3465685768" sldId="277"/>
        </pc:sldMkLst>
        <pc:spChg chg="mod">
          <ac:chgData name="李 扶差" userId="a393af2cdb5fa7a8" providerId="Windows Live" clId="Web-{21715B1E-92E6-439F-88D7-26E05938B1B3}" dt="2024-08-01T01:22:46.624" v="5" actId="20577"/>
          <ac:spMkLst>
            <pc:docMk/>
            <pc:sldMk cId="3465685768" sldId="277"/>
            <ac:spMk id="4" creationId="{A2C3A3C9-CE8A-EA4A-81BF-334A3645F503}"/>
          </ac:spMkLst>
        </pc:spChg>
        <pc:spChg chg="mod">
          <ac:chgData name="李 扶差" userId="a393af2cdb5fa7a8" providerId="Windows Live" clId="Web-{21715B1E-92E6-439F-88D7-26E05938B1B3}" dt="2024-08-01T01:23:05.750" v="7" actId="1076"/>
          <ac:spMkLst>
            <pc:docMk/>
            <pc:sldMk cId="3465685768" sldId="277"/>
            <ac:spMk id="5" creationId="{9FE3C63E-C839-3D40-9D6F-101E88E5040B}"/>
          </ac:spMkLst>
        </pc:spChg>
      </pc:sldChg>
      <pc:sldChg chg="delSp modSp delAnim">
        <pc:chgData name="李 扶差" userId="a393af2cdb5fa7a8" providerId="Windows Live" clId="Web-{21715B1E-92E6-439F-88D7-26E05938B1B3}" dt="2024-08-01T02:59:48.566" v="82"/>
        <pc:sldMkLst>
          <pc:docMk/>
          <pc:sldMk cId="455099094" sldId="279"/>
        </pc:sldMkLst>
        <pc:spChg chg="mod">
          <ac:chgData name="李 扶差" userId="a393af2cdb5fa7a8" providerId="Windows Live" clId="Web-{21715B1E-92E6-439F-88D7-26E05938B1B3}" dt="2024-08-01T02:54:12.835" v="81" actId="20577"/>
          <ac:spMkLst>
            <pc:docMk/>
            <pc:sldMk cId="455099094" sldId="279"/>
            <ac:spMk id="4" creationId="{B0D640DB-A96A-534E-9E41-7FBC2B91CB56}"/>
          </ac:spMkLst>
        </pc:spChg>
        <pc:spChg chg="del mod">
          <ac:chgData name="李 扶差" userId="a393af2cdb5fa7a8" providerId="Windows Live" clId="Web-{21715B1E-92E6-439F-88D7-26E05938B1B3}" dt="2024-08-01T02:53:22.146" v="11"/>
          <ac:spMkLst>
            <pc:docMk/>
            <pc:sldMk cId="455099094" sldId="279"/>
            <ac:spMk id="6" creationId="{89286B71-181B-DF49-B29D-6F2EF6382735}"/>
          </ac:spMkLst>
        </pc:spChg>
        <pc:spChg chg="del mod">
          <ac:chgData name="李 扶差" userId="a393af2cdb5fa7a8" providerId="Windows Live" clId="Web-{21715B1E-92E6-439F-88D7-26E05938B1B3}" dt="2024-08-01T02:53:28.646" v="13"/>
          <ac:spMkLst>
            <pc:docMk/>
            <pc:sldMk cId="455099094" sldId="279"/>
            <ac:spMk id="7" creationId="{9885183C-8848-B348-B9D3-2E2E9139B082}"/>
          </ac:spMkLst>
        </pc:spChg>
      </pc:sldChg>
      <pc:sldChg chg="delAnim">
        <pc:chgData name="李 扶差" userId="a393af2cdb5fa7a8" providerId="Windows Live" clId="Web-{21715B1E-92E6-439F-88D7-26E05938B1B3}" dt="2024-08-01T03:00:14.598" v="83"/>
        <pc:sldMkLst>
          <pc:docMk/>
          <pc:sldMk cId="2662046864" sldId="280"/>
        </pc:sldMkLst>
      </pc:sldChg>
      <pc:sldChg chg="modSp modTransition">
        <pc:chgData name="李 扶差" userId="a393af2cdb5fa7a8" providerId="Windows Live" clId="Web-{21715B1E-92E6-439F-88D7-26E05938B1B3}" dt="2024-07-31T21:45:11.695" v="1"/>
        <pc:sldMkLst>
          <pc:docMk/>
          <pc:sldMk cId="1465623388" sldId="294"/>
        </pc:sldMkLst>
        <pc:spChg chg="mod">
          <ac:chgData name="李 扶差" userId="a393af2cdb5fa7a8" providerId="Windows Live" clId="Web-{21715B1E-92E6-439F-88D7-26E05938B1B3}" dt="2024-07-31T21:44:42.116" v="0" actId="1076"/>
          <ac:spMkLst>
            <pc:docMk/>
            <pc:sldMk cId="1465623388" sldId="294"/>
            <ac:spMk id="7" creationId="{8346A401-2FDF-2947-AAF4-A734C8731EDD}"/>
          </ac:spMkLst>
        </pc:spChg>
      </pc:sldChg>
      <pc:sldChg chg="addAnim">
        <pc:chgData name="李 扶差" userId="a393af2cdb5fa7a8" providerId="Windows Live" clId="Web-{21715B1E-92E6-439F-88D7-26E05938B1B3}" dt="2024-07-31T21:46:47.618" v="2"/>
        <pc:sldMkLst>
          <pc:docMk/>
          <pc:sldMk cId="259243090" sldId="295"/>
        </pc:sldMkLst>
      </pc:sldChg>
      <pc:sldChg chg="add replId">
        <pc:chgData name="李 扶差" userId="a393af2cdb5fa7a8" providerId="Windows Live" clId="Web-{21715B1E-92E6-439F-88D7-26E05938B1B3}" dt="2024-08-01T02:53:15.208" v="8"/>
        <pc:sldMkLst>
          <pc:docMk/>
          <pc:sldMk cId="2645577486" sldId="302"/>
        </pc:sldMkLst>
      </pc:sldChg>
    </pc:docChg>
  </pc:docChgLst>
  <pc:docChgLst>
    <pc:chgData name="扶差 李" userId="a393af2cdb5fa7a8" providerId="LiveId" clId="{58DC925D-A4D4-C344-8A8D-222E679F656D}"/>
    <pc:docChg chg="undo custSel modSld">
      <pc:chgData name="扶差 李" userId="a393af2cdb5fa7a8" providerId="LiveId" clId="{58DC925D-A4D4-C344-8A8D-222E679F656D}" dt="2023-09-07T00:46:49.878" v="272" actId="20577"/>
      <pc:docMkLst>
        <pc:docMk/>
      </pc:docMkLst>
      <pc:sldChg chg="modSp mod">
        <pc:chgData name="扶差 李" userId="a393af2cdb5fa7a8" providerId="LiveId" clId="{58DC925D-A4D4-C344-8A8D-222E679F656D}" dt="2023-09-02T12:11:54.120" v="70" actId="20577"/>
        <pc:sldMkLst>
          <pc:docMk/>
          <pc:sldMk cId="3918865696" sldId="261"/>
        </pc:sldMkLst>
        <pc:spChg chg="mod">
          <ac:chgData name="扶差 李" userId="a393af2cdb5fa7a8" providerId="LiveId" clId="{58DC925D-A4D4-C344-8A8D-222E679F656D}" dt="2023-09-02T12:11:54.120" v="70" actId="20577"/>
          <ac:spMkLst>
            <pc:docMk/>
            <pc:sldMk cId="3918865696" sldId="261"/>
            <ac:spMk id="3" creationId="{530DC2E4-B12E-2942-AC19-12554D0CABF1}"/>
          </ac:spMkLst>
        </pc:spChg>
      </pc:sldChg>
      <pc:sldChg chg="modSp mod">
        <pc:chgData name="扶差 李" userId="a393af2cdb5fa7a8" providerId="LiveId" clId="{58DC925D-A4D4-C344-8A8D-222E679F656D}" dt="2023-09-02T12:12:45.858" v="72" actId="20577"/>
        <pc:sldMkLst>
          <pc:docMk/>
          <pc:sldMk cId="2575672307" sldId="262"/>
        </pc:sldMkLst>
        <pc:spChg chg="mod">
          <ac:chgData name="扶差 李" userId="a393af2cdb5fa7a8" providerId="LiveId" clId="{58DC925D-A4D4-C344-8A8D-222E679F656D}" dt="2023-09-02T12:12:45.858" v="72" actId="20577"/>
          <ac:spMkLst>
            <pc:docMk/>
            <pc:sldMk cId="2575672307" sldId="262"/>
            <ac:spMk id="3" creationId="{929B587C-D985-7346-88AF-4FECC5674866}"/>
          </ac:spMkLst>
        </pc:spChg>
      </pc:sldChg>
      <pc:sldChg chg="modSp mod">
        <pc:chgData name="扶差 李" userId="a393af2cdb5fa7a8" providerId="LiveId" clId="{58DC925D-A4D4-C344-8A8D-222E679F656D}" dt="2023-09-02T12:12:54.301" v="73" actId="20577"/>
        <pc:sldMkLst>
          <pc:docMk/>
          <pc:sldMk cId="1517838636" sldId="263"/>
        </pc:sldMkLst>
        <pc:spChg chg="mod">
          <ac:chgData name="扶差 李" userId="a393af2cdb5fa7a8" providerId="LiveId" clId="{58DC925D-A4D4-C344-8A8D-222E679F656D}" dt="2023-09-02T12:12:54.301" v="73" actId="20577"/>
          <ac:spMkLst>
            <pc:docMk/>
            <pc:sldMk cId="1517838636" sldId="263"/>
            <ac:spMk id="3" creationId="{031116E4-D40E-AE41-9A1F-B75E1FAED2D6}"/>
          </ac:spMkLst>
        </pc:spChg>
      </pc:sldChg>
      <pc:sldChg chg="modSp mod">
        <pc:chgData name="扶差 李" userId="a393af2cdb5fa7a8" providerId="LiveId" clId="{58DC925D-A4D4-C344-8A8D-222E679F656D}" dt="2023-09-02T12:13:02.282" v="74" actId="20577"/>
        <pc:sldMkLst>
          <pc:docMk/>
          <pc:sldMk cId="3776512560" sldId="264"/>
        </pc:sldMkLst>
        <pc:spChg chg="mod">
          <ac:chgData name="扶差 李" userId="a393af2cdb5fa7a8" providerId="LiveId" clId="{58DC925D-A4D4-C344-8A8D-222E679F656D}" dt="2023-09-02T12:13:02.282" v="74" actId="20577"/>
          <ac:spMkLst>
            <pc:docMk/>
            <pc:sldMk cId="3776512560" sldId="264"/>
            <ac:spMk id="3" creationId="{0D7E887E-FA18-DD42-BAEC-0F975DA850B2}"/>
          </ac:spMkLst>
        </pc:spChg>
      </pc:sldChg>
      <pc:sldChg chg="modSp mod">
        <pc:chgData name="扶差 李" userId="a393af2cdb5fa7a8" providerId="LiveId" clId="{58DC925D-A4D4-C344-8A8D-222E679F656D}" dt="2023-09-02T12:13:09.531" v="75" actId="20577"/>
        <pc:sldMkLst>
          <pc:docMk/>
          <pc:sldMk cId="2747455759" sldId="265"/>
        </pc:sldMkLst>
        <pc:spChg chg="mod">
          <ac:chgData name="扶差 李" userId="a393af2cdb5fa7a8" providerId="LiveId" clId="{58DC925D-A4D4-C344-8A8D-222E679F656D}" dt="2023-09-02T12:13:09.531" v="75" actId="20577"/>
          <ac:spMkLst>
            <pc:docMk/>
            <pc:sldMk cId="2747455759" sldId="265"/>
            <ac:spMk id="3" creationId="{11ABC1FC-1D13-4C46-A96C-CDE6BFC65092}"/>
          </ac:spMkLst>
        </pc:spChg>
      </pc:sldChg>
      <pc:sldChg chg="modSp mod">
        <pc:chgData name="扶差 李" userId="a393af2cdb5fa7a8" providerId="LiveId" clId="{58DC925D-A4D4-C344-8A8D-222E679F656D}" dt="2023-09-02T12:13:18.200" v="77" actId="20577"/>
        <pc:sldMkLst>
          <pc:docMk/>
          <pc:sldMk cId="4213004710" sldId="266"/>
        </pc:sldMkLst>
        <pc:spChg chg="mod">
          <ac:chgData name="扶差 李" userId="a393af2cdb5fa7a8" providerId="LiveId" clId="{58DC925D-A4D4-C344-8A8D-222E679F656D}" dt="2023-09-02T12:13:18.200" v="77" actId="20577"/>
          <ac:spMkLst>
            <pc:docMk/>
            <pc:sldMk cId="4213004710" sldId="266"/>
            <ac:spMk id="3" creationId="{2A830FE9-D62F-EE4D-87A8-7478A211E468}"/>
          </ac:spMkLst>
        </pc:spChg>
      </pc:sldChg>
      <pc:sldChg chg="modSp mod">
        <pc:chgData name="扶差 李" userId="a393af2cdb5fa7a8" providerId="LiveId" clId="{58DC925D-A4D4-C344-8A8D-222E679F656D}" dt="2023-09-02T12:13:53.580" v="80" actId="20577"/>
        <pc:sldMkLst>
          <pc:docMk/>
          <pc:sldMk cId="332503982" sldId="270"/>
        </pc:sldMkLst>
        <pc:spChg chg="mod">
          <ac:chgData name="扶差 李" userId="a393af2cdb5fa7a8" providerId="LiveId" clId="{58DC925D-A4D4-C344-8A8D-222E679F656D}" dt="2023-09-02T12:13:53.580" v="80" actId="20577"/>
          <ac:spMkLst>
            <pc:docMk/>
            <pc:sldMk cId="332503982" sldId="270"/>
            <ac:spMk id="3" creationId="{26ED0750-DAB8-5A46-8800-E204DAD77C60}"/>
          </ac:spMkLst>
        </pc:spChg>
      </pc:sldChg>
      <pc:sldChg chg="modSp mod">
        <pc:chgData name="扶差 李" userId="a393af2cdb5fa7a8" providerId="LiveId" clId="{58DC925D-A4D4-C344-8A8D-222E679F656D}" dt="2023-09-02T12:14:01.693" v="81" actId="20577"/>
        <pc:sldMkLst>
          <pc:docMk/>
          <pc:sldMk cId="3994272900" sldId="271"/>
        </pc:sldMkLst>
        <pc:spChg chg="mod">
          <ac:chgData name="扶差 李" userId="a393af2cdb5fa7a8" providerId="LiveId" clId="{58DC925D-A4D4-C344-8A8D-222E679F656D}" dt="2023-09-02T12:14:01.693" v="81" actId="20577"/>
          <ac:spMkLst>
            <pc:docMk/>
            <pc:sldMk cId="3994272900" sldId="271"/>
            <ac:spMk id="2" creationId="{1B32EFF2-DBBF-DB4F-A5B0-F4C72FD575F3}"/>
          </ac:spMkLst>
        </pc:spChg>
      </pc:sldChg>
      <pc:sldChg chg="modSp mod">
        <pc:chgData name="扶差 李" userId="a393af2cdb5fa7a8" providerId="LiveId" clId="{58DC925D-A4D4-C344-8A8D-222E679F656D}" dt="2023-09-02T12:14:13.342" v="82" actId="20577"/>
        <pc:sldMkLst>
          <pc:docMk/>
          <pc:sldMk cId="4244038993" sldId="272"/>
        </pc:sldMkLst>
        <pc:spChg chg="mod">
          <ac:chgData name="扶差 李" userId="a393af2cdb5fa7a8" providerId="LiveId" clId="{58DC925D-A4D4-C344-8A8D-222E679F656D}" dt="2023-09-02T12:14:13.342" v="82" actId="20577"/>
          <ac:spMkLst>
            <pc:docMk/>
            <pc:sldMk cId="4244038993" sldId="272"/>
            <ac:spMk id="6" creationId="{2EF5AEC4-8B2B-F545-8E7F-9EA0E1AFF216}"/>
          </ac:spMkLst>
        </pc:spChg>
      </pc:sldChg>
      <pc:sldChg chg="modSp mod">
        <pc:chgData name="扶差 李" userId="a393af2cdb5fa7a8" providerId="LiveId" clId="{58DC925D-A4D4-C344-8A8D-222E679F656D}" dt="2023-09-02T12:15:06.538" v="83" actId="20577"/>
        <pc:sldMkLst>
          <pc:docMk/>
          <pc:sldMk cId="1479903325" sldId="273"/>
        </pc:sldMkLst>
        <pc:spChg chg="mod">
          <ac:chgData name="扶差 李" userId="a393af2cdb5fa7a8" providerId="LiveId" clId="{58DC925D-A4D4-C344-8A8D-222E679F656D}" dt="2023-09-02T12:15:06.538" v="83" actId="20577"/>
          <ac:spMkLst>
            <pc:docMk/>
            <pc:sldMk cId="1479903325" sldId="273"/>
            <ac:spMk id="3" creationId="{42E405D7-B83C-4344-AA3D-496F4ED40768}"/>
          </ac:spMkLst>
        </pc:spChg>
      </pc:sldChg>
      <pc:sldChg chg="modSp mod">
        <pc:chgData name="扶差 李" userId="a393af2cdb5fa7a8" providerId="LiveId" clId="{58DC925D-A4D4-C344-8A8D-222E679F656D}" dt="2023-09-02T12:15:42.101" v="85" actId="20577"/>
        <pc:sldMkLst>
          <pc:docMk/>
          <pc:sldMk cId="1117196453" sldId="274"/>
        </pc:sldMkLst>
        <pc:spChg chg="mod">
          <ac:chgData name="扶差 李" userId="a393af2cdb5fa7a8" providerId="LiveId" clId="{58DC925D-A4D4-C344-8A8D-222E679F656D}" dt="2023-09-02T12:15:42.101" v="85" actId="20577"/>
          <ac:spMkLst>
            <pc:docMk/>
            <pc:sldMk cId="1117196453" sldId="274"/>
            <ac:spMk id="3" creationId="{FD3CD744-400C-D94C-8DAC-850069F2777B}"/>
          </ac:spMkLst>
        </pc:spChg>
      </pc:sldChg>
      <pc:sldChg chg="modSp mod">
        <pc:chgData name="扶差 李" userId="a393af2cdb5fa7a8" providerId="LiveId" clId="{58DC925D-A4D4-C344-8A8D-222E679F656D}" dt="2023-09-02T12:16:10.590" v="93" actId="20577"/>
        <pc:sldMkLst>
          <pc:docMk/>
          <pc:sldMk cId="3492579550" sldId="275"/>
        </pc:sldMkLst>
        <pc:spChg chg="mod">
          <ac:chgData name="扶差 李" userId="a393af2cdb5fa7a8" providerId="LiveId" clId="{58DC925D-A4D4-C344-8A8D-222E679F656D}" dt="2023-09-02T12:16:10.590" v="93" actId="20577"/>
          <ac:spMkLst>
            <pc:docMk/>
            <pc:sldMk cId="3492579550" sldId="275"/>
            <ac:spMk id="3" creationId="{B4446B30-CC3C-004C-9514-35A58CC86E23}"/>
          </ac:spMkLst>
        </pc:spChg>
      </pc:sldChg>
      <pc:sldChg chg="modSp mod">
        <pc:chgData name="扶差 李" userId="a393af2cdb5fa7a8" providerId="LiveId" clId="{58DC925D-A4D4-C344-8A8D-222E679F656D}" dt="2023-09-02T12:16:24.527" v="97" actId="1076"/>
        <pc:sldMkLst>
          <pc:docMk/>
          <pc:sldMk cId="1613752109" sldId="276"/>
        </pc:sldMkLst>
        <pc:spChg chg="mod">
          <ac:chgData name="扶差 李" userId="a393af2cdb5fa7a8" providerId="LiveId" clId="{58DC925D-A4D4-C344-8A8D-222E679F656D}" dt="2023-09-02T12:16:20.159" v="96" actId="20577"/>
          <ac:spMkLst>
            <pc:docMk/>
            <pc:sldMk cId="1613752109" sldId="276"/>
            <ac:spMk id="3" creationId="{9FF664F2-512B-F148-B5E0-5730DDBB59B3}"/>
          </ac:spMkLst>
        </pc:spChg>
        <pc:spChg chg="mod">
          <ac:chgData name="扶差 李" userId="a393af2cdb5fa7a8" providerId="LiveId" clId="{58DC925D-A4D4-C344-8A8D-222E679F656D}" dt="2023-09-02T12:16:24.527" v="97" actId="1076"/>
          <ac:spMkLst>
            <pc:docMk/>
            <pc:sldMk cId="1613752109" sldId="276"/>
            <ac:spMk id="8" creationId="{040A276D-7EA6-7147-A82E-2B73E55F3FB6}"/>
          </ac:spMkLst>
        </pc:spChg>
      </pc:sldChg>
      <pc:sldChg chg="modSp mod">
        <pc:chgData name="扶差 李" userId="a393af2cdb5fa7a8" providerId="LiveId" clId="{58DC925D-A4D4-C344-8A8D-222E679F656D}" dt="2023-09-02T12:16:57.938" v="101" actId="20577"/>
        <pc:sldMkLst>
          <pc:docMk/>
          <pc:sldMk cId="3465685768" sldId="277"/>
        </pc:sldMkLst>
        <pc:spChg chg="mod">
          <ac:chgData name="扶差 李" userId="a393af2cdb5fa7a8" providerId="LiveId" clId="{58DC925D-A4D4-C344-8A8D-222E679F656D}" dt="2023-09-02T12:16:57.938" v="101" actId="20577"/>
          <ac:spMkLst>
            <pc:docMk/>
            <pc:sldMk cId="3465685768" sldId="277"/>
            <ac:spMk id="4" creationId="{A2C3A3C9-CE8A-EA4A-81BF-334A3645F503}"/>
          </ac:spMkLst>
        </pc:spChg>
      </pc:sldChg>
      <pc:sldChg chg="modSp mod">
        <pc:chgData name="扶差 李" userId="a393af2cdb5fa7a8" providerId="LiveId" clId="{58DC925D-A4D4-C344-8A8D-222E679F656D}" dt="2023-09-02T12:17:06.574" v="104" actId="20577"/>
        <pc:sldMkLst>
          <pc:docMk/>
          <pc:sldMk cId="2353954192" sldId="278"/>
        </pc:sldMkLst>
        <pc:spChg chg="mod">
          <ac:chgData name="扶差 李" userId="a393af2cdb5fa7a8" providerId="LiveId" clId="{58DC925D-A4D4-C344-8A8D-222E679F656D}" dt="2023-09-02T12:17:06.574" v="104" actId="20577"/>
          <ac:spMkLst>
            <pc:docMk/>
            <pc:sldMk cId="2353954192" sldId="278"/>
            <ac:spMk id="3" creationId="{87585842-D015-C048-B3F6-E70D51450938}"/>
          </ac:spMkLst>
        </pc:spChg>
      </pc:sldChg>
      <pc:sldChg chg="modSp">
        <pc:chgData name="扶差 李" userId="a393af2cdb5fa7a8" providerId="LiveId" clId="{58DC925D-A4D4-C344-8A8D-222E679F656D}" dt="2023-09-02T12:17:51.634" v="106" actId="20577"/>
        <pc:sldMkLst>
          <pc:docMk/>
          <pc:sldMk cId="455099094" sldId="279"/>
        </pc:sldMkLst>
        <pc:spChg chg="mod">
          <ac:chgData name="扶差 李" userId="a393af2cdb5fa7a8" providerId="LiveId" clId="{58DC925D-A4D4-C344-8A8D-222E679F656D}" dt="2023-09-02T12:17:51.634" v="106" actId="20577"/>
          <ac:spMkLst>
            <pc:docMk/>
            <pc:sldMk cId="455099094" sldId="279"/>
            <ac:spMk id="7" creationId="{9885183C-8848-B348-B9D3-2E2E9139B082}"/>
          </ac:spMkLst>
        </pc:spChg>
      </pc:sldChg>
      <pc:sldChg chg="modSp mod">
        <pc:chgData name="扶差 李" userId="a393af2cdb5fa7a8" providerId="LiveId" clId="{58DC925D-A4D4-C344-8A8D-222E679F656D}" dt="2023-09-02T12:18:30.885" v="111" actId="27636"/>
        <pc:sldMkLst>
          <pc:docMk/>
          <pc:sldMk cId="3385562579" sldId="281"/>
        </pc:sldMkLst>
        <pc:spChg chg="mod">
          <ac:chgData name="扶差 李" userId="a393af2cdb5fa7a8" providerId="LiveId" clId="{58DC925D-A4D4-C344-8A8D-222E679F656D}" dt="2023-09-02T12:18:30.885" v="111" actId="27636"/>
          <ac:spMkLst>
            <pc:docMk/>
            <pc:sldMk cId="3385562579" sldId="281"/>
            <ac:spMk id="3" creationId="{5E5A4AB8-C7EE-C240-AE53-FEF585EC8800}"/>
          </ac:spMkLst>
        </pc:spChg>
      </pc:sldChg>
      <pc:sldChg chg="modSp mod">
        <pc:chgData name="扶差 李" userId="a393af2cdb5fa7a8" providerId="LiveId" clId="{58DC925D-A4D4-C344-8A8D-222E679F656D}" dt="2023-09-02T12:18:46.891" v="121" actId="27636"/>
        <pc:sldMkLst>
          <pc:docMk/>
          <pc:sldMk cId="427553926" sldId="282"/>
        </pc:sldMkLst>
        <pc:spChg chg="mod">
          <ac:chgData name="扶差 李" userId="a393af2cdb5fa7a8" providerId="LiveId" clId="{58DC925D-A4D4-C344-8A8D-222E679F656D}" dt="2023-09-02T12:18:46.891" v="121" actId="27636"/>
          <ac:spMkLst>
            <pc:docMk/>
            <pc:sldMk cId="427553926" sldId="282"/>
            <ac:spMk id="3" creationId="{3F847F43-649E-FA4B-BE52-AF2EACD6F0C6}"/>
          </ac:spMkLst>
        </pc:spChg>
      </pc:sldChg>
      <pc:sldChg chg="modSp mod">
        <pc:chgData name="扶差 李" userId="a393af2cdb5fa7a8" providerId="LiveId" clId="{58DC925D-A4D4-C344-8A8D-222E679F656D}" dt="2023-09-02T12:19:26.780" v="124" actId="20577"/>
        <pc:sldMkLst>
          <pc:docMk/>
          <pc:sldMk cId="3535080701" sldId="283"/>
        </pc:sldMkLst>
        <pc:spChg chg="mod">
          <ac:chgData name="扶差 李" userId="a393af2cdb5fa7a8" providerId="LiveId" clId="{58DC925D-A4D4-C344-8A8D-222E679F656D}" dt="2023-09-02T12:19:26.780" v="124" actId="20577"/>
          <ac:spMkLst>
            <pc:docMk/>
            <pc:sldMk cId="3535080701" sldId="283"/>
            <ac:spMk id="5" creationId="{EA5A2A38-CA35-3344-BE3C-2AB477F1A16E}"/>
          </ac:spMkLst>
        </pc:spChg>
      </pc:sldChg>
      <pc:sldChg chg="modSp mod">
        <pc:chgData name="扶差 李" userId="a393af2cdb5fa7a8" providerId="LiveId" clId="{58DC925D-A4D4-C344-8A8D-222E679F656D}" dt="2023-09-02T12:20:21.425" v="127" actId="20577"/>
        <pc:sldMkLst>
          <pc:docMk/>
          <pc:sldMk cId="1835541540" sldId="285"/>
        </pc:sldMkLst>
        <pc:spChg chg="mod">
          <ac:chgData name="扶差 李" userId="a393af2cdb5fa7a8" providerId="LiveId" clId="{58DC925D-A4D4-C344-8A8D-222E679F656D}" dt="2023-09-02T12:20:21.425" v="127" actId="20577"/>
          <ac:spMkLst>
            <pc:docMk/>
            <pc:sldMk cId="1835541540" sldId="285"/>
            <ac:spMk id="3" creationId="{EFCD418D-CA09-5C40-B51A-F286C6D88E64}"/>
          </ac:spMkLst>
        </pc:spChg>
      </pc:sldChg>
      <pc:sldChg chg="addSp delSp modSp mod modAnim">
        <pc:chgData name="扶差 李" userId="a393af2cdb5fa7a8" providerId="LiveId" clId="{58DC925D-A4D4-C344-8A8D-222E679F656D}" dt="2023-09-07T00:46:49.878" v="272" actId="20577"/>
        <pc:sldMkLst>
          <pc:docMk/>
          <pc:sldMk cId="1768377311" sldId="287"/>
        </pc:sldMkLst>
        <pc:spChg chg="mod">
          <ac:chgData name="扶差 李" userId="a393af2cdb5fa7a8" providerId="LiveId" clId="{58DC925D-A4D4-C344-8A8D-222E679F656D}" dt="2023-09-06T23:09:21.865" v="200" actId="20577"/>
          <ac:spMkLst>
            <pc:docMk/>
            <pc:sldMk cId="1768377311" sldId="287"/>
            <ac:spMk id="14" creationId="{B81324AB-E53C-4141-810A-3BD1DC085AA8}"/>
          </ac:spMkLst>
        </pc:spChg>
        <pc:graphicFrameChg chg="add mod">
          <ac:chgData name="扶差 李" userId="a393af2cdb5fa7a8" providerId="LiveId" clId="{58DC925D-A4D4-C344-8A8D-222E679F656D}" dt="2023-09-06T23:08:50.160" v="197" actId="1076"/>
          <ac:graphicFrameMkLst>
            <pc:docMk/>
            <pc:sldMk cId="1768377311" sldId="287"/>
            <ac:graphicFrameMk id="2" creationId="{C7D4CBB2-9AB1-B17F-5F48-C57459A8E2E7}"/>
          </ac:graphicFrameMkLst>
        </pc:graphicFrameChg>
        <pc:graphicFrameChg chg="mod modGraphic">
          <ac:chgData name="扶差 李" userId="a393af2cdb5fa7a8" providerId="LiveId" clId="{58DC925D-A4D4-C344-8A8D-222E679F656D}" dt="2023-09-07T00:46:49.878" v="272" actId="20577"/>
          <ac:graphicFrameMkLst>
            <pc:docMk/>
            <pc:sldMk cId="1768377311" sldId="287"/>
            <ac:graphicFrameMk id="7" creationId="{F7C4A537-5001-8148-96F5-BF9F9011B342}"/>
          </ac:graphicFrameMkLst>
        </pc:graphicFrameChg>
        <pc:graphicFrameChg chg="mod modGraphic">
          <ac:chgData name="扶差 李" userId="a393af2cdb5fa7a8" providerId="LiveId" clId="{58DC925D-A4D4-C344-8A8D-222E679F656D}" dt="2023-09-06T23:08:38.471" v="195" actId="1076"/>
          <ac:graphicFrameMkLst>
            <pc:docMk/>
            <pc:sldMk cId="1768377311" sldId="287"/>
            <ac:graphicFrameMk id="9" creationId="{C20550E6-43E4-4642-969D-E6F3DBFFBA22}"/>
          </ac:graphicFrameMkLst>
        </pc:graphicFrameChg>
        <pc:graphicFrameChg chg="mod modGraphic">
          <ac:chgData name="扶差 李" userId="a393af2cdb5fa7a8" providerId="LiveId" clId="{58DC925D-A4D4-C344-8A8D-222E679F656D}" dt="2023-09-06T22:00:28.458" v="142" actId="1076"/>
          <ac:graphicFrameMkLst>
            <pc:docMk/>
            <pc:sldMk cId="1768377311" sldId="287"/>
            <ac:graphicFrameMk id="10" creationId="{253C754A-04E3-3A4C-97F1-0BB1D8EDDB04}"/>
          </ac:graphicFrameMkLst>
        </pc:graphicFrameChg>
        <pc:cxnChg chg="add del">
          <ac:chgData name="扶差 李" userId="a393af2cdb5fa7a8" providerId="LiveId" clId="{58DC925D-A4D4-C344-8A8D-222E679F656D}" dt="2023-09-06T23:09:12.182" v="199" actId="11529"/>
          <ac:cxnSpMkLst>
            <pc:docMk/>
            <pc:sldMk cId="1768377311" sldId="287"/>
            <ac:cxnSpMk id="4" creationId="{D78CB97A-44AD-4F9F-7D02-7F034F58F3F6}"/>
          </ac:cxnSpMkLst>
        </pc:cxnChg>
      </pc:sldChg>
      <pc:sldChg chg="modSp mod">
        <pc:chgData name="扶差 李" userId="a393af2cdb5fa7a8" providerId="LiveId" clId="{58DC925D-A4D4-C344-8A8D-222E679F656D}" dt="2023-09-02T12:16:00.648" v="88" actId="20577"/>
        <pc:sldMkLst>
          <pc:docMk/>
          <pc:sldMk cId="3722656906" sldId="290"/>
        </pc:sldMkLst>
        <pc:spChg chg="mod">
          <ac:chgData name="扶差 李" userId="a393af2cdb5fa7a8" providerId="LiveId" clId="{58DC925D-A4D4-C344-8A8D-222E679F656D}" dt="2023-09-02T12:16:00.648" v="88" actId="20577"/>
          <ac:spMkLst>
            <pc:docMk/>
            <pc:sldMk cId="3722656906" sldId="290"/>
            <ac:spMk id="6" creationId="{9D1C0B49-782A-5A45-BFF6-82728602C065}"/>
          </ac:spMkLst>
        </pc:spChg>
      </pc:sldChg>
      <pc:sldChg chg="mod modShow">
        <pc:chgData name="扶差 李" userId="a393af2cdb5fa7a8" providerId="LiveId" clId="{58DC925D-A4D4-C344-8A8D-222E679F656D}" dt="2023-09-02T12:11:49.223" v="69" actId="729"/>
        <pc:sldMkLst>
          <pc:docMk/>
          <pc:sldMk cId="1690041036" sldId="291"/>
        </pc:sldMkLst>
      </pc:sldChg>
      <pc:sldChg chg="mod modShow">
        <pc:chgData name="扶差 李" userId="a393af2cdb5fa7a8" providerId="LiveId" clId="{58DC925D-A4D4-C344-8A8D-222E679F656D}" dt="2023-09-02T12:12:03.965" v="71" actId="729"/>
        <pc:sldMkLst>
          <pc:docMk/>
          <pc:sldMk cId="3110890467" sldId="292"/>
        </pc:sldMkLst>
      </pc:sldChg>
      <pc:sldChg chg="modSp mod modShow">
        <pc:chgData name="扶差 李" userId="a393af2cdb5fa7a8" providerId="LiveId" clId="{58DC925D-A4D4-C344-8A8D-222E679F656D}" dt="2023-09-02T12:13:39.869" v="78" actId="729"/>
        <pc:sldMkLst>
          <pc:docMk/>
          <pc:sldMk cId="1465623388" sldId="294"/>
        </pc:sldMkLst>
        <pc:spChg chg="mod">
          <ac:chgData name="扶差 李" userId="a393af2cdb5fa7a8" providerId="LiveId" clId="{58DC925D-A4D4-C344-8A8D-222E679F656D}" dt="2023-08-23T16:15:23.338" v="32" actId="20577"/>
          <ac:spMkLst>
            <pc:docMk/>
            <pc:sldMk cId="1465623388" sldId="294"/>
            <ac:spMk id="8" creationId="{E2F2B0C4-B22C-D146-8A69-891205A2E26A}"/>
          </ac:spMkLst>
        </pc:spChg>
      </pc:sldChg>
      <pc:sldChg chg="addSp modSp mod modShow">
        <pc:chgData name="扶差 李" userId="a393af2cdb5fa7a8" providerId="LiveId" clId="{58DC925D-A4D4-C344-8A8D-222E679F656D}" dt="2023-09-02T12:13:47.200" v="79" actId="729"/>
        <pc:sldMkLst>
          <pc:docMk/>
          <pc:sldMk cId="259243090" sldId="295"/>
        </pc:sldMkLst>
        <pc:spChg chg="add mod">
          <ac:chgData name="扶差 李" userId="a393af2cdb5fa7a8" providerId="LiveId" clId="{58DC925D-A4D4-C344-8A8D-222E679F656D}" dt="2023-08-23T16:20:31.974" v="68" actId="20577"/>
          <ac:spMkLst>
            <pc:docMk/>
            <pc:sldMk cId="259243090" sldId="295"/>
            <ac:spMk id="2" creationId="{6D25FACA-DC89-1462-A063-A22E2F5F7E02}"/>
          </ac:spMkLst>
        </pc:spChg>
      </pc:sldChg>
      <pc:sldChg chg="mod modShow">
        <pc:chgData name="扶差 李" userId="a393af2cdb5fa7a8" providerId="LiveId" clId="{58DC925D-A4D4-C344-8A8D-222E679F656D}" dt="2023-09-02T12:15:38.243" v="84" actId="729"/>
        <pc:sldMkLst>
          <pc:docMk/>
          <pc:sldMk cId="120799565" sldId="296"/>
        </pc:sldMkLst>
      </pc:sldChg>
      <pc:sldChg chg="mod modShow">
        <pc:chgData name="扶差 李" userId="a393af2cdb5fa7a8" providerId="LiveId" clId="{58DC925D-A4D4-C344-8A8D-222E679F656D}" dt="2023-09-02T12:16:42.630" v="98" actId="729"/>
        <pc:sldMkLst>
          <pc:docMk/>
          <pc:sldMk cId="2153802474" sldId="298"/>
        </pc:sldMkLst>
      </pc:sldChg>
      <pc:sldChg chg="mod modShow">
        <pc:chgData name="扶差 李" userId="a393af2cdb5fa7a8" providerId="LiveId" clId="{58DC925D-A4D4-C344-8A8D-222E679F656D}" dt="2023-09-02T12:17:29.605" v="105" actId="729"/>
        <pc:sldMkLst>
          <pc:docMk/>
          <pc:sldMk cId="2605580828" sldId="299"/>
        </pc:sldMkLst>
      </pc:sldChg>
    </pc:docChg>
  </pc:docChgLst>
  <pc:docChgLst>
    <pc:chgData name="扶差 李" userId="a393af2cdb5fa7a8" providerId="LiveId" clId="{F9E0A4A9-5241-1043-A40D-CEEFF569A1AB}"/>
    <pc:docChg chg="modSld">
      <pc:chgData name="扶差 李" userId="a393af2cdb5fa7a8" providerId="LiveId" clId="{F9E0A4A9-5241-1043-A40D-CEEFF569A1AB}" dt="2024-08-04T08:04:00.204" v="6" actId="14100"/>
      <pc:docMkLst>
        <pc:docMk/>
      </pc:docMkLst>
      <pc:sldChg chg="delSp modSp mod delAnim modAnim modNotesTx">
        <pc:chgData name="扶差 李" userId="a393af2cdb5fa7a8" providerId="LiveId" clId="{F9E0A4A9-5241-1043-A40D-CEEFF569A1AB}" dt="2024-08-04T08:04:00.204" v="6" actId="14100"/>
        <pc:sldMkLst>
          <pc:docMk/>
          <pc:sldMk cId="3385562579" sldId="281"/>
        </pc:sldMkLst>
        <pc:spChg chg="mod">
          <ac:chgData name="扶差 李" userId="a393af2cdb5fa7a8" providerId="LiveId" clId="{F9E0A4A9-5241-1043-A40D-CEEFF569A1AB}" dt="2024-08-04T08:04:00.204" v="6" actId="14100"/>
          <ac:spMkLst>
            <pc:docMk/>
            <pc:sldMk cId="3385562579" sldId="281"/>
            <ac:spMk id="6" creationId="{24287241-833D-5A46-B980-344274453B84}"/>
          </ac:spMkLst>
        </pc:spChg>
        <pc:spChg chg="del mod">
          <ac:chgData name="扶差 李" userId="a393af2cdb5fa7a8" providerId="LiveId" clId="{F9E0A4A9-5241-1043-A40D-CEEFF569A1AB}" dt="2024-08-03T09:11:44.193" v="4"/>
          <ac:spMkLst>
            <pc:docMk/>
            <pc:sldMk cId="3385562579" sldId="281"/>
            <ac:spMk id="7" creationId="{ED867DE0-2D58-EC48-9964-E0130BA7CBE5}"/>
          </ac:spMkLst>
        </pc:spChg>
      </pc:sldChg>
      <pc:sldChg chg="mod modShow">
        <pc:chgData name="扶差 李" userId="a393af2cdb5fa7a8" providerId="LiveId" clId="{F9E0A4A9-5241-1043-A40D-CEEFF569A1AB}" dt="2024-08-03T08:11:30.835" v="0" actId="729"/>
        <pc:sldMkLst>
          <pc:docMk/>
          <pc:sldMk cId="2605580828" sldId="2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BB59D-9B0E-AE44-A649-E6AA60602E84}" type="datetimeFigureOut">
              <a:rPr kumimoji="1" lang="zh-CN" altLang="en-US" smtClean="0"/>
              <a:t>2024/8/4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67083-A04C-B844-9DED-5FC40B188AB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430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Power(</a:t>
            </a:r>
            <a:r>
              <a:rPr lang="en" altLang="zh-CN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Number,Power</a:t>
            </a:r>
            <a:r>
              <a:rPr lang="en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幂函数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观点，重点 后缀是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缩写是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document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excel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excellent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缩写</a:t>
            </a:r>
            <a:r>
              <a:rPr lang="en-US" altLang="zh-CN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xls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Acrobat</a:t>
            </a:r>
            <a:r>
              <a:rPr kumimoji="1"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Reader</a:t>
            </a:r>
            <a:r>
              <a:rPr kumimoji="1"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PDF</a:t>
            </a:r>
            <a:r>
              <a:rPr kumimoji="1"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adobe</a:t>
            </a:r>
            <a:r>
              <a:rPr kumimoji="1"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photoshop</a:t>
            </a:r>
            <a:r>
              <a:rPr kumimoji="1"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67083-A04C-B844-9DED-5FC40B188AB5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80876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67083-A04C-B844-9DED-5FC40B188AB5}" type="slidenum">
              <a:rPr kumimoji="1" lang="zh-CN" altLang="en-US" smtClean="0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63183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/>
              <a:t>    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67083-A04C-B844-9DED-5FC40B188AB5}" type="slidenum">
              <a:rPr kumimoji="1" lang="zh-CN" altLang="en-US" smtClean="0"/>
              <a:t>15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4786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67083-A04C-B844-9DED-5FC40B188AB5}" type="slidenum">
              <a:rPr kumimoji="1" lang="zh-CN" altLang="en-US" smtClean="0"/>
              <a:t>20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53680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输出   </a:t>
            </a:r>
            <a:r>
              <a:rPr kumimoji="1" lang="en-US" altLang="zh-CN" dirty="0"/>
              <a:t>6,5,4,3,2,1,</a:t>
            </a:r>
            <a:endParaRPr kumimoji="1" lang="zh-CN" altLang="en-US" dirty="0"/>
          </a:p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67083-A04C-B844-9DED-5FC40B188AB5}" type="slidenum">
              <a:rPr kumimoji="1" lang="zh-CN" altLang="en-US" smtClean="0"/>
              <a:t>38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69482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9CB8F7-EAC3-8A49-96D0-CF7B086781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36FCC79-419A-1D4B-8728-8F52C19740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7414D99-8844-6F4D-BE95-95E5FB74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9119-1283-D04F-B216-F3DAC7D23CBD}" type="datetimeFigureOut">
              <a:rPr kumimoji="1" lang="zh-CN" altLang="en-US" smtClean="0"/>
              <a:t>2024/8/4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5B4919-CD36-EC4A-A4C6-D564FCD3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A7B1C14-F09A-1B46-941F-B12EDB33D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854-E58A-6348-A097-8D5C112A413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6779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38AC92-5C57-7B45-930A-587220F2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76BED6C-F896-CB44-A07F-B05FDC250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8B8BDE4-16DA-0F48-B661-0C0C98997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9119-1283-D04F-B216-F3DAC7D23CBD}" type="datetimeFigureOut">
              <a:rPr kumimoji="1" lang="zh-CN" altLang="en-US" smtClean="0"/>
              <a:t>2024/8/4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C2B47C-1A66-B643-A507-A4D758362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83C67E-B5D7-6540-B04F-3F931DD51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854-E58A-6348-A097-8D5C112A413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65013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EA80BC0-CED1-1747-951D-3DCB17C36F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D62F13E-D3CC-7045-A6F6-27BBB1B47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50127D-A375-ED4C-A763-C2B386B07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9119-1283-D04F-B216-F3DAC7D23CBD}" type="datetimeFigureOut">
              <a:rPr kumimoji="1" lang="zh-CN" altLang="en-US" smtClean="0"/>
              <a:t>2024/8/4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0FBB18-A89E-B143-9CB8-85F97AFE2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E0B0EB-D645-FD4B-BDB1-2EC9F7AB4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854-E58A-6348-A097-8D5C112A413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915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1FB54C-A23C-6045-A07A-7AB56BA07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C720D2-AE90-024A-86C1-00D15ADA5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2CEE760-C891-A447-8381-767F027CE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9119-1283-D04F-B216-F3DAC7D23CBD}" type="datetimeFigureOut">
              <a:rPr kumimoji="1" lang="zh-CN" altLang="en-US" smtClean="0"/>
              <a:t>2024/8/4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FB8EFA-BFBC-234A-9B11-F7DE7792D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4685B4-14A8-1F43-B2BC-15C273D0A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854-E58A-6348-A097-8D5C112A413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0794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EBC3F4-8A40-1746-9614-9E2C1C66A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E0BB88F-6D8F-C547-AEC1-1736D900B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F0BCF1-651F-EC4D-A648-2B5B777D9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9119-1283-D04F-B216-F3DAC7D23CBD}" type="datetimeFigureOut">
              <a:rPr kumimoji="1" lang="zh-CN" altLang="en-US" smtClean="0"/>
              <a:t>2024/8/4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6B027A8-6E45-1645-80AC-FB90BD0F3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7B1F3D-BCA4-814C-AECA-2223F0E27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854-E58A-6348-A097-8D5C112A413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8805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896431-4825-8A43-B5C4-723B20685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A730A1-5806-6844-853C-60741A264E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D7B5637-8118-6744-832F-333124A12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78193A4-8879-FA41-B3DD-2EBB6870C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9119-1283-D04F-B216-F3DAC7D23CBD}" type="datetimeFigureOut">
              <a:rPr kumimoji="1" lang="zh-CN" altLang="en-US" smtClean="0"/>
              <a:t>2024/8/4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DBD4F5-6632-3747-82EC-B2EF75D5E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422FDBE-A8FA-DD47-88C1-025802645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854-E58A-6348-A097-8D5C112A413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92884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E10695-4578-864A-ACDD-712DA95D6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759F25B-FB1A-1541-A532-8C417E18A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1B8EFE0-D659-724A-BAB3-6FF8BFC40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A24A5DA-F7B3-C047-83E3-6A87E0079E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3934EFC-607F-9D4C-A3A1-36490AE80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F70E896-3F73-B945-A32B-CA35E2B06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9119-1283-D04F-B216-F3DAC7D23CBD}" type="datetimeFigureOut">
              <a:rPr kumimoji="1" lang="zh-CN" altLang="en-US" smtClean="0"/>
              <a:t>2024/8/4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3AE687E-AB24-3847-B274-3651AD154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250C1A5-485A-904E-97E0-02F58E1EB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854-E58A-6348-A097-8D5C112A413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8832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426E3A-112E-374A-B1E9-2421FB332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69D4F5E-994D-CF41-BEBF-F6DCDD84A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9119-1283-D04F-B216-F3DAC7D23CBD}" type="datetimeFigureOut">
              <a:rPr kumimoji="1" lang="zh-CN" altLang="en-US" smtClean="0"/>
              <a:t>2024/8/4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BDA05F0-F7F9-6841-95B5-3213EF537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67E3BE-5E86-564E-A3D8-AAAD4516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854-E58A-6348-A097-8D5C112A413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7855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CFFEF0A-F8AB-3F48-921A-DE9A46415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9119-1283-D04F-B216-F3DAC7D23CBD}" type="datetimeFigureOut">
              <a:rPr kumimoji="1" lang="zh-CN" altLang="en-US" smtClean="0"/>
              <a:t>2024/8/4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DCF1AD9-05DC-3A46-B84C-7571321CD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F5E8FC4-C37D-7E4F-920F-6B49307F4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854-E58A-6348-A097-8D5C112A413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3189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CDE77E-E604-F643-81E8-D62DDA0E2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5710B7-C94B-AD4F-81EF-E6FE4E6B2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075C1AD-B90E-9640-976A-793CA8EA1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84D8DC2-777A-AD45-BCD9-4A9EE474F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9119-1283-D04F-B216-F3DAC7D23CBD}" type="datetimeFigureOut">
              <a:rPr kumimoji="1" lang="zh-CN" altLang="en-US" smtClean="0"/>
              <a:t>2024/8/4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C6B185B-B735-4C4B-9847-0280EA2FC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034AB5C-4CF7-E24D-A7DE-C59CA4C41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854-E58A-6348-A097-8D5C112A413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0233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9BA89F-AA3A-A34E-9FC4-7A71775FE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5C15498-B103-3F4A-9599-312BBC9C99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0AA8124-070E-A846-AC48-E6FB6121C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75EBF42-E8E4-7B4C-B693-48B5B3F38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9119-1283-D04F-B216-F3DAC7D23CBD}" type="datetimeFigureOut">
              <a:rPr kumimoji="1" lang="zh-CN" altLang="en-US" smtClean="0"/>
              <a:t>2024/8/4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675CA00-FC9D-A341-88B4-5E1777DFC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99AC8A9-7E05-C247-9675-F4073D7B2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854-E58A-6348-A097-8D5C112A413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3649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13A75A5-56E5-6841-A8C9-65E8AFA3F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FC3C2D5-6A81-7849-AE8C-A20A38504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815088-E5AB-7347-A100-FB3EA6D800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59119-1283-D04F-B216-F3DAC7D23CBD}" type="datetimeFigureOut">
              <a:rPr kumimoji="1" lang="zh-CN" altLang="en-US" smtClean="0"/>
              <a:t>2024/8/4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BF28F0-F70D-7D4E-A317-BA0346937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FA66FC-1347-EC4D-A9DC-1D37D211A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D854-E58A-6348-A097-8D5C112A413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1887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gdb.com/PsjPYRVgL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gdb.com/PsjPYRVg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gdb.com/qvsGCkiNR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gdb.com/gpssA4sx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gdb.com/uVPf9koC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gdb.com/aOE6H-T9O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E5F602-5803-874C-B3EE-850C6AD91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33820"/>
          </a:xfrm>
        </p:spPr>
        <p:txBody>
          <a:bodyPr/>
          <a:lstStyle/>
          <a:p>
            <a:r>
              <a:rPr kumimoji="1" lang="en-US" altLang="zh-CN" dirty="0"/>
              <a:t>2016</a:t>
            </a:r>
            <a:r>
              <a:rPr kumimoji="1" lang="zh-CN" altLang="en-US" dirty="0"/>
              <a:t> </a:t>
            </a:r>
            <a:r>
              <a:rPr kumimoji="1" lang="en-US" altLang="zh-CN" dirty="0"/>
              <a:t>NOIP</a:t>
            </a:r>
            <a:r>
              <a:rPr kumimoji="1" lang="zh-CN" altLang="en-US" dirty="0"/>
              <a:t> 普及组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1E555A3-1F6A-2841-B78F-89CA88846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658916"/>
          </a:xfrm>
        </p:spPr>
        <p:txBody>
          <a:bodyPr/>
          <a:lstStyle/>
          <a:p>
            <a:r>
              <a:rPr kumimoji="1" lang="zh-CN" altLang="en-US" dirty="0"/>
              <a:t>初赛试题讲解</a:t>
            </a:r>
          </a:p>
        </p:txBody>
      </p:sp>
    </p:spTree>
    <p:extLst>
      <p:ext uri="{BB962C8B-B14F-4D97-AF65-F5344CB8AC3E}">
        <p14:creationId xmlns:p14="http://schemas.microsoft.com/office/powerpoint/2010/main" val="2897851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C807201F-F9DB-5849-AF3C-70900FAC1B8F}"/>
              </a:ext>
            </a:extLst>
          </p:cNvPr>
          <p:cNvSpPr txBox="1"/>
          <p:nvPr/>
        </p:nvSpPr>
        <p:spPr>
          <a:xfrm>
            <a:off x="645090" y="552230"/>
            <a:ext cx="110917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8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、一棵二叉树如右图所示，若采用二叉树链表存储该二叉树（各个结点包括结点的数据、左孩子指针、右孩子指针）。如果没有左孩子或者右孩子，则对应的为空指针。那么该链表中空指针的数目为（    ）。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98EBB09-21F9-0D42-90FA-144475CF1B0C}"/>
              </a:ext>
            </a:extLst>
          </p:cNvPr>
          <p:cNvSpPr txBox="1"/>
          <p:nvPr/>
        </p:nvSpPr>
        <p:spPr>
          <a:xfrm>
            <a:off x="964504" y="1590806"/>
            <a:ext cx="4820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dirty="0"/>
              <a:t>A.</a:t>
            </a:r>
            <a:r>
              <a:rPr kumimoji="1" lang="zh-CN" altLang="en-US" sz="2000" dirty="0"/>
              <a:t>    </a:t>
            </a:r>
            <a:r>
              <a:rPr kumimoji="1" lang="en-US" altLang="zh-CN" sz="2000" dirty="0"/>
              <a:t>6</a:t>
            </a:r>
            <a:r>
              <a:rPr kumimoji="1" lang="zh-CN" altLang="en-US" sz="2000" dirty="0"/>
              <a:t>          </a:t>
            </a:r>
            <a:r>
              <a:rPr kumimoji="1" lang="en-US" altLang="zh-CN" sz="2000" dirty="0"/>
              <a:t>B.</a:t>
            </a:r>
            <a:r>
              <a:rPr kumimoji="1" lang="zh-CN" altLang="en-US" sz="2000" dirty="0"/>
              <a:t>    </a:t>
            </a:r>
            <a:r>
              <a:rPr kumimoji="1" lang="en-US" altLang="zh-CN" sz="2000" dirty="0"/>
              <a:t>7</a:t>
            </a:r>
            <a:r>
              <a:rPr kumimoji="1" lang="zh-CN" altLang="en-US" sz="2000" dirty="0"/>
              <a:t>         </a:t>
            </a:r>
            <a:r>
              <a:rPr kumimoji="1" lang="en-US" altLang="zh-CN" sz="2000" dirty="0"/>
              <a:t>C.</a:t>
            </a:r>
            <a:r>
              <a:rPr kumimoji="1" lang="zh-CN" altLang="en-US" sz="2000" dirty="0"/>
              <a:t>  </a:t>
            </a:r>
            <a:r>
              <a:rPr kumimoji="1" lang="en-US" altLang="zh-CN" sz="2000" dirty="0"/>
              <a:t>12</a:t>
            </a:r>
            <a:r>
              <a:rPr kumimoji="1" lang="zh-CN" altLang="en-US" sz="2000" dirty="0"/>
              <a:t>         </a:t>
            </a:r>
            <a:r>
              <a:rPr kumimoji="1" lang="en-US" altLang="zh-CN" sz="2000" dirty="0"/>
              <a:t>D.</a:t>
            </a:r>
            <a:r>
              <a:rPr kumimoji="1" lang="zh-CN" altLang="en-US" sz="2000" dirty="0"/>
              <a:t>    </a:t>
            </a:r>
            <a:r>
              <a:rPr kumimoji="1" lang="en-US" altLang="zh-CN" sz="2000" dirty="0"/>
              <a:t>14</a:t>
            </a:r>
            <a:endParaRPr kumimoji="1" lang="zh-CN" altLang="en-US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080BAC-1B07-2043-B260-BC082C68B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213" y="2933265"/>
            <a:ext cx="3429000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5C34BCF-3B61-7D4B-88C6-010D03B69D7F}"/>
              </a:ext>
            </a:extLst>
          </p:cNvPr>
          <p:cNvSpPr txBox="1"/>
          <p:nvPr/>
        </p:nvSpPr>
        <p:spPr>
          <a:xfrm>
            <a:off x="10083452" y="8392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B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32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9B587C-D985-7346-88AF-4FECC5674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84" y="493016"/>
            <a:ext cx="10515600" cy="2363315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6</a:t>
            </a:r>
            <a:r>
              <a:rPr kumimoji="1" lang="zh-CN" altLang="en-US" dirty="0"/>
              <a:t>、如果开始时计算机处于小写输入状态，现在有一只小老鼠反复按</a:t>
            </a:r>
            <a:r>
              <a:rPr kumimoji="1" lang="en-US" altLang="zh-CN" dirty="0" err="1"/>
              <a:t>CapsLock</a:t>
            </a:r>
            <a:r>
              <a:rPr kumimoji="1" lang="zh-CN" altLang="en-US" dirty="0"/>
              <a:t>、字母键</a:t>
            </a:r>
            <a:r>
              <a:rPr kumimoji="1" lang="en-US" altLang="zh-CN" dirty="0"/>
              <a:t>A</a:t>
            </a:r>
            <a:r>
              <a:rPr kumimoji="1" lang="zh-CN" altLang="en-US" dirty="0"/>
              <a:t>、字母键</a:t>
            </a:r>
            <a:r>
              <a:rPr kumimoji="1" lang="en-US" altLang="zh-CN" dirty="0"/>
              <a:t>S</a:t>
            </a:r>
            <a:r>
              <a:rPr kumimoji="1" lang="zh-CN" altLang="en-US" dirty="0"/>
              <a:t>和字母键</a:t>
            </a:r>
            <a:r>
              <a:rPr kumimoji="1" lang="en-US" altLang="zh-CN" dirty="0"/>
              <a:t>D</a:t>
            </a:r>
            <a:r>
              <a:rPr kumimoji="1" lang="zh-CN" altLang="en-US" dirty="0"/>
              <a:t>的顺序循环按键，即</a:t>
            </a:r>
            <a:r>
              <a:rPr kumimoji="1" lang="en-US" altLang="zh-CN" dirty="0" err="1"/>
              <a:t>CapsLock</a:t>
            </a:r>
            <a:r>
              <a:rPr kumimoji="1" lang="zh-CN" altLang="en-US" dirty="0"/>
              <a:t>、</a:t>
            </a:r>
            <a:r>
              <a:rPr kumimoji="1" lang="en-US" altLang="zh-CN" dirty="0"/>
              <a:t>A</a:t>
            </a:r>
            <a:r>
              <a:rPr kumimoji="1" lang="zh-CN" altLang="en-US" dirty="0"/>
              <a:t>、</a:t>
            </a:r>
            <a:r>
              <a:rPr kumimoji="1" lang="en-US" altLang="zh-CN" dirty="0"/>
              <a:t>S</a:t>
            </a:r>
            <a:r>
              <a:rPr kumimoji="1" lang="zh-CN" altLang="en-US" dirty="0"/>
              <a:t>、</a:t>
            </a:r>
            <a:r>
              <a:rPr kumimoji="1" lang="en-US" altLang="zh-CN" dirty="0"/>
              <a:t>D</a:t>
            </a:r>
            <a:r>
              <a:rPr kumimoji="1" lang="zh-CN" altLang="en-US" dirty="0"/>
              <a:t>、</a:t>
            </a:r>
            <a:r>
              <a:rPr kumimoji="1" lang="en-US" altLang="zh-CN" dirty="0" err="1"/>
              <a:t>CapsLock</a:t>
            </a:r>
            <a:r>
              <a:rPr kumimoji="1" lang="zh-CN" altLang="en-US" dirty="0"/>
              <a:t>、</a:t>
            </a:r>
            <a:r>
              <a:rPr kumimoji="1" lang="en-US" altLang="zh-CN" dirty="0"/>
              <a:t>A</a:t>
            </a:r>
            <a:r>
              <a:rPr kumimoji="1" lang="zh-CN" altLang="en-US" dirty="0"/>
              <a:t>、</a:t>
            </a:r>
            <a:r>
              <a:rPr kumimoji="1" lang="en-US" altLang="zh-CN" dirty="0"/>
              <a:t>S</a:t>
            </a:r>
            <a:r>
              <a:rPr kumimoji="1" lang="zh-CN" altLang="en-US" dirty="0"/>
              <a:t>、</a:t>
            </a:r>
            <a:r>
              <a:rPr kumimoji="1" lang="en-US" altLang="zh-CN" dirty="0"/>
              <a:t>D…..</a:t>
            </a:r>
            <a:r>
              <a:rPr kumimoji="1" lang="zh-CN" altLang="en-US" dirty="0"/>
              <a:t>，屏幕上输出的第</a:t>
            </a:r>
            <a:r>
              <a:rPr kumimoji="1" lang="en-US" altLang="zh-CN" dirty="0"/>
              <a:t>81</a:t>
            </a:r>
            <a:r>
              <a:rPr kumimoji="1" lang="zh-CN" altLang="en-US" dirty="0"/>
              <a:t>个字符是字母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    </a:t>
            </a:r>
            <a:r>
              <a:rPr kumimoji="1" lang="en-US" altLang="zh-CN" dirty="0"/>
              <a:t>)</a:t>
            </a:r>
          </a:p>
          <a:p>
            <a:pPr marL="0" indent="0">
              <a:buNone/>
            </a:pPr>
            <a:r>
              <a:rPr kumimoji="1" lang="en-US" altLang="zh-CN" dirty="0"/>
              <a:t>A).</a:t>
            </a:r>
            <a:r>
              <a:rPr kumimoji="1" lang="zh-CN" altLang="en-US" dirty="0"/>
              <a:t>  </a:t>
            </a:r>
            <a:r>
              <a:rPr kumimoji="1" lang="en-US" altLang="zh-CN" dirty="0"/>
              <a:t>A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B).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S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C).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D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D).</a:t>
            </a:r>
            <a:r>
              <a:rPr kumimoji="1" lang="zh-CN" altLang="en-US" dirty="0"/>
              <a:t>  </a:t>
            </a:r>
            <a:r>
              <a:rPr kumimoji="1" lang="en-US" altLang="zh-CN" dirty="0"/>
              <a:t>a</a:t>
            </a:r>
            <a:r>
              <a:rPr kumimoji="1" lang="zh-CN" altLang="en-US" dirty="0"/>
              <a:t>    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5969B7E-9AD6-7A42-A677-E37BCDA712D2}"/>
              </a:ext>
            </a:extLst>
          </p:cNvPr>
          <p:cNvSpPr txBox="1"/>
          <p:nvPr/>
        </p:nvSpPr>
        <p:spPr>
          <a:xfrm>
            <a:off x="3150973" y="3429000"/>
            <a:ext cx="10599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</a:t>
            </a:r>
            <a:r>
              <a:rPr kumimoji="1" lang="zh-CN" altLang="en-US" dirty="0"/>
              <a:t>   </a:t>
            </a:r>
            <a:r>
              <a:rPr kumimoji="1" lang="en-US" altLang="zh-CN" dirty="0"/>
              <a:t>S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D</a:t>
            </a:r>
          </a:p>
          <a:p>
            <a:r>
              <a:rPr kumimoji="1" lang="en-US" altLang="zh-CN" dirty="0"/>
              <a:t>a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s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d</a:t>
            </a:r>
            <a:br>
              <a:rPr kumimoji="1" lang="en-US" altLang="zh-CN" dirty="0"/>
            </a:br>
            <a:r>
              <a:rPr kumimoji="1" lang="en-US" altLang="zh-CN" dirty="0"/>
              <a:t>A</a:t>
            </a:r>
            <a:r>
              <a:rPr kumimoji="1" lang="zh-CN" altLang="en-US" dirty="0"/>
              <a:t>   </a:t>
            </a:r>
            <a:r>
              <a:rPr kumimoji="1" lang="en-US" altLang="zh-CN" dirty="0"/>
              <a:t>S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D</a:t>
            </a:r>
          </a:p>
          <a:p>
            <a:r>
              <a:rPr kumimoji="1" lang="en-US" altLang="zh-CN" dirty="0"/>
              <a:t>a</a:t>
            </a:r>
            <a:r>
              <a:rPr kumimoji="1" lang="zh-CN" altLang="en-US" dirty="0"/>
              <a:t>   </a:t>
            </a:r>
            <a:r>
              <a:rPr kumimoji="1" lang="en-US" altLang="zh-CN" dirty="0"/>
              <a:t>s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d</a:t>
            </a:r>
          </a:p>
          <a:p>
            <a:r>
              <a:rPr kumimoji="1" lang="en-US" altLang="zh-CN" dirty="0"/>
              <a:t>…………….</a:t>
            </a:r>
            <a:br>
              <a:rPr kumimoji="1" lang="en-US" altLang="zh-CN" dirty="0"/>
            </a:br>
            <a:r>
              <a:rPr kumimoji="1" lang="en-US" altLang="zh-CN" dirty="0"/>
              <a:t>A</a:t>
            </a:r>
            <a:r>
              <a:rPr kumimoji="1" lang="zh-CN" altLang="en-US" dirty="0"/>
              <a:t>   </a:t>
            </a:r>
            <a:r>
              <a:rPr kumimoji="1" lang="en-US" altLang="zh-CN" dirty="0"/>
              <a:t>S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8EE296D-BE90-F344-B6BA-5BBBFAEAEC96}"/>
              </a:ext>
            </a:extLst>
          </p:cNvPr>
          <p:cNvSpPr txBox="1"/>
          <p:nvPr/>
        </p:nvSpPr>
        <p:spPr>
          <a:xfrm>
            <a:off x="1692875" y="3429000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/>
              <a:t>CapsLock</a:t>
            </a:r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AB32A3F-00F3-9F42-BDF5-ED3972FA443C}"/>
              </a:ext>
            </a:extLst>
          </p:cNvPr>
          <p:cNvSpPr txBox="1"/>
          <p:nvPr/>
        </p:nvSpPr>
        <p:spPr>
          <a:xfrm>
            <a:off x="1737759" y="4813994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81/3=27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87D1D2D-E9EC-6C40-B7B8-5F1BF152EB8A}"/>
              </a:ext>
            </a:extLst>
          </p:cNvPr>
          <p:cNvSpPr txBox="1"/>
          <p:nvPr/>
        </p:nvSpPr>
        <p:spPr>
          <a:xfrm>
            <a:off x="2947231" y="1674674"/>
            <a:ext cx="407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FF0000"/>
                </a:solidFill>
              </a:rPr>
              <a:t>C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67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1116E4-D40E-AE41-9A1F-B75E1FAED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206" y="478739"/>
            <a:ext cx="10515600" cy="113999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7</a:t>
            </a:r>
            <a:r>
              <a:rPr kumimoji="1" lang="zh-CN" altLang="en-US" dirty="0"/>
              <a:t>、二进制数</a:t>
            </a:r>
            <a:r>
              <a:rPr kumimoji="1" lang="en-US" altLang="zh-CN" dirty="0"/>
              <a:t>00101100</a:t>
            </a:r>
            <a:r>
              <a:rPr kumimoji="1" lang="zh-CN" altLang="en-US" dirty="0"/>
              <a:t>和</a:t>
            </a:r>
            <a:r>
              <a:rPr kumimoji="1" lang="en-US" altLang="zh-CN" dirty="0"/>
              <a:t>00010101</a:t>
            </a:r>
            <a:r>
              <a:rPr kumimoji="1" lang="zh-CN" altLang="en-US" dirty="0"/>
              <a:t>的和是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)</a:t>
            </a:r>
          </a:p>
          <a:p>
            <a:pPr marL="0" indent="0">
              <a:buNone/>
            </a:pPr>
            <a:r>
              <a:rPr kumimoji="1" lang="en-US" altLang="zh-CN" dirty="0"/>
              <a:t>A.</a:t>
            </a:r>
            <a:r>
              <a:rPr kumimoji="1" lang="zh-CN" altLang="en-US" dirty="0"/>
              <a:t>  </a:t>
            </a:r>
            <a:r>
              <a:rPr kumimoji="1" lang="en-US" altLang="zh-CN" dirty="0"/>
              <a:t>00101000</a:t>
            </a:r>
            <a:r>
              <a:rPr kumimoji="1" lang="zh-CN" altLang="en-US" dirty="0"/>
              <a:t>   </a:t>
            </a:r>
            <a:r>
              <a:rPr kumimoji="1" lang="en-US" altLang="zh-CN" dirty="0"/>
              <a:t>B.</a:t>
            </a:r>
            <a:r>
              <a:rPr kumimoji="1" lang="zh-CN" altLang="en-US" dirty="0"/>
              <a:t> </a:t>
            </a:r>
            <a:r>
              <a:rPr kumimoji="1" lang="en-US" altLang="zh-CN" dirty="0"/>
              <a:t>01000001</a:t>
            </a:r>
            <a:r>
              <a:rPr kumimoji="1" lang="zh-CN" altLang="en-US" dirty="0"/>
              <a:t>   </a:t>
            </a:r>
            <a:r>
              <a:rPr kumimoji="1" lang="en-US" altLang="zh-CN" dirty="0"/>
              <a:t>C.</a:t>
            </a:r>
            <a:r>
              <a:rPr kumimoji="1" lang="zh-CN" altLang="en-US" dirty="0"/>
              <a:t> </a:t>
            </a:r>
            <a:r>
              <a:rPr kumimoji="1" lang="en-US" altLang="zh-CN" dirty="0"/>
              <a:t>01000100</a:t>
            </a:r>
            <a:r>
              <a:rPr kumimoji="1" lang="zh-CN" altLang="en-US" dirty="0"/>
              <a:t>  </a:t>
            </a:r>
            <a:r>
              <a:rPr kumimoji="1" lang="en-US" altLang="zh-CN" dirty="0"/>
              <a:t>D.00111000</a:t>
            </a:r>
            <a:endParaRPr kumimoji="1" lang="zh-CN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6220B5FF-68C4-8E49-9326-0FFB4716D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817790"/>
              </p:ext>
            </p:extLst>
          </p:nvPr>
        </p:nvGraphicFramePr>
        <p:xfrm>
          <a:off x="994032" y="2872740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4069952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53117091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4005304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359657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53543384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52484112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5758243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9694606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672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496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730767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A8E2C021-8ED5-FD48-9C18-788FB911FB53}"/>
              </a:ext>
            </a:extLst>
          </p:cNvPr>
          <p:cNvSpPr txBox="1"/>
          <p:nvPr/>
        </p:nvSpPr>
        <p:spPr>
          <a:xfrm>
            <a:off x="7498012" y="52884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dirty="0">
                <a:solidFill>
                  <a:srgbClr val="FF0000"/>
                </a:solidFill>
              </a:rPr>
              <a:t>B</a:t>
            </a:r>
            <a:endParaRPr kumimoji="1" lang="zh-CN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83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7E887E-FA18-DD42-BAEC-0F975DA85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1096"/>
            <a:ext cx="10515600" cy="127592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8</a:t>
            </a:r>
            <a:r>
              <a:rPr kumimoji="1" lang="zh-CN" altLang="en-US" dirty="0"/>
              <a:t>、与二进制小数</a:t>
            </a:r>
            <a:r>
              <a:rPr kumimoji="1" lang="en-US" altLang="zh-CN" dirty="0"/>
              <a:t>0.1</a:t>
            </a:r>
            <a:r>
              <a:rPr kumimoji="1" lang="zh-CN" altLang="en-US" dirty="0"/>
              <a:t>相等的八进制是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)</a:t>
            </a:r>
          </a:p>
          <a:p>
            <a:pPr marL="0" indent="0">
              <a:buNone/>
            </a:pPr>
            <a:r>
              <a:rPr kumimoji="1" lang="en-US" altLang="zh-CN" dirty="0"/>
              <a:t>A.</a:t>
            </a:r>
            <a:r>
              <a:rPr kumimoji="1" lang="zh-CN" altLang="en-US" dirty="0"/>
              <a:t>  </a:t>
            </a:r>
            <a:r>
              <a:rPr kumimoji="1" lang="en-US" altLang="zh-CN" dirty="0"/>
              <a:t>0.8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B.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0.4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C.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0.2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D.</a:t>
            </a:r>
            <a:r>
              <a:rPr kumimoji="1" lang="zh-CN" altLang="en-US" dirty="0"/>
              <a:t>  </a:t>
            </a:r>
            <a:r>
              <a:rPr kumimoji="1" lang="en-US" altLang="zh-CN" dirty="0"/>
              <a:t>0.1</a:t>
            </a:r>
            <a:endParaRPr kumimoji="1"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2799934-14E8-F244-91F8-8359769B4806}"/>
              </a:ext>
            </a:extLst>
          </p:cNvPr>
          <p:cNvSpPr txBox="1"/>
          <p:nvPr/>
        </p:nvSpPr>
        <p:spPr>
          <a:xfrm>
            <a:off x="963827" y="2644346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二进制</a:t>
            </a:r>
            <a:r>
              <a:rPr kumimoji="1" lang="en-US" altLang="zh-CN" dirty="0"/>
              <a:t>0.1=</a:t>
            </a:r>
            <a:endParaRPr kumimoji="1"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96FDEB9-9595-C64A-8399-117F4A5828F8}"/>
              </a:ext>
            </a:extLst>
          </p:cNvPr>
          <p:cNvSpPr txBox="1"/>
          <p:nvPr/>
        </p:nvSpPr>
        <p:spPr>
          <a:xfrm>
            <a:off x="2162433" y="2644346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0.100</a:t>
            </a:r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6A1B497-37A3-214D-8960-A49415FFF444}"/>
              </a:ext>
            </a:extLst>
          </p:cNvPr>
          <p:cNvSpPr txBox="1"/>
          <p:nvPr/>
        </p:nvSpPr>
        <p:spPr>
          <a:xfrm>
            <a:off x="963827" y="3244334"/>
            <a:ext cx="3018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八进制取二进制三位对应</a:t>
            </a:r>
            <a:r>
              <a:rPr kumimoji="1" lang="en-US" altLang="zh-CN" dirty="0"/>
              <a:t>0.4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F2202E9-CAC8-B746-A217-9592F80A5C86}"/>
              </a:ext>
            </a:extLst>
          </p:cNvPr>
          <p:cNvSpPr txBox="1"/>
          <p:nvPr/>
        </p:nvSpPr>
        <p:spPr>
          <a:xfrm>
            <a:off x="6702594" y="49109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FF0000"/>
                </a:solidFill>
              </a:rPr>
              <a:t>B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313B780-E5BB-B840-A7CB-C70EE191225D}"/>
              </a:ext>
            </a:extLst>
          </p:cNvPr>
          <p:cNvSpPr txBox="1"/>
          <p:nvPr/>
        </p:nvSpPr>
        <p:spPr>
          <a:xfrm>
            <a:off x="1292772" y="4729655"/>
            <a:ext cx="13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1101.01101</a:t>
            </a:r>
            <a:endParaRPr kumimoji="1"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0645EC8-3DE4-3C43-BC16-98BF1BD82FFF}"/>
              </a:ext>
            </a:extLst>
          </p:cNvPr>
          <p:cNvSpPr txBox="1"/>
          <p:nvPr/>
        </p:nvSpPr>
        <p:spPr>
          <a:xfrm>
            <a:off x="1434662" y="5423338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15.32</a:t>
            </a:r>
            <a:endParaRPr kumimoji="1"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5E37B4B-9063-404E-8903-62A3C0F762E5}"/>
              </a:ext>
            </a:extLst>
          </p:cNvPr>
          <p:cNvSpPr txBox="1"/>
          <p:nvPr/>
        </p:nvSpPr>
        <p:spPr>
          <a:xfrm>
            <a:off x="3058511" y="5423338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" altLang="zh-CN" dirty="0"/>
              <a:t>d.68</a:t>
            </a:r>
            <a:endParaRPr kumimoji="1"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9F3A2B5-3440-7744-825F-4893F07A99BB}"/>
              </a:ext>
            </a:extLst>
          </p:cNvPr>
          <p:cNvSpPr txBox="1"/>
          <p:nvPr/>
        </p:nvSpPr>
        <p:spPr>
          <a:xfrm>
            <a:off x="2930769" y="4736123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转成</a:t>
            </a:r>
            <a:r>
              <a:rPr kumimoji="1" lang="en-US" altLang="zh-CN" dirty="0"/>
              <a:t>8</a:t>
            </a:r>
            <a:r>
              <a:rPr kumimoji="1" lang="zh-CN" altLang="en-US" dirty="0"/>
              <a:t>进制和</a:t>
            </a:r>
            <a:r>
              <a:rPr kumimoji="1" lang="en-US" altLang="zh-CN" dirty="0"/>
              <a:t>16</a:t>
            </a:r>
            <a:r>
              <a:rPr kumimoji="1" lang="zh-CN" altLang="en-US" dirty="0"/>
              <a:t>进制</a:t>
            </a:r>
          </a:p>
        </p:txBody>
      </p:sp>
    </p:spTree>
    <p:extLst>
      <p:ext uri="{BB962C8B-B14F-4D97-AF65-F5344CB8AC3E}">
        <p14:creationId xmlns:p14="http://schemas.microsoft.com/office/powerpoint/2010/main" val="377651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ABC1FC-1D13-4C46-A96C-CDE6BFC65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205" y="503452"/>
            <a:ext cx="10515600" cy="273401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9.</a:t>
            </a:r>
            <a:r>
              <a:rPr kumimoji="1" lang="zh-CN" altLang="en-US" dirty="0"/>
              <a:t>以下</a:t>
            </a:r>
            <a:r>
              <a:rPr kumimoji="1" lang="en-US" altLang="zh-CN" dirty="0"/>
              <a:t>32</a:t>
            </a:r>
            <a:r>
              <a:rPr kumimoji="1" lang="zh-CN" altLang="en-US" dirty="0"/>
              <a:t>位机器和</a:t>
            </a:r>
            <a:r>
              <a:rPr kumimoji="1" lang="en-US" altLang="zh-CN" dirty="0"/>
              <a:t>64</a:t>
            </a:r>
            <a:r>
              <a:rPr kumimoji="1" lang="zh-CN" altLang="en-US" dirty="0"/>
              <a:t>位机器的区别是（      ）</a:t>
            </a:r>
            <a:endParaRPr kumimoji="1" lang="en-US" altLang="zh-CN" dirty="0"/>
          </a:p>
          <a:p>
            <a:pPr marL="514350" indent="-514350">
              <a:buAutoNum type="alphaUcPeriod"/>
            </a:pPr>
            <a:r>
              <a:rPr kumimoji="1" lang="zh-CN" altLang="en-US" dirty="0"/>
              <a:t>显示器不同</a:t>
            </a:r>
            <a:endParaRPr kumimoji="1" lang="en-US" altLang="zh-CN" dirty="0"/>
          </a:p>
          <a:p>
            <a:pPr marL="514350" indent="-514350">
              <a:buAutoNum type="alphaUcPeriod"/>
            </a:pPr>
            <a:r>
              <a:rPr kumimoji="1" lang="zh-CN" altLang="en-US" dirty="0"/>
              <a:t>硬盘大小不同</a:t>
            </a:r>
            <a:endParaRPr kumimoji="1" lang="en-US" altLang="zh-CN" dirty="0"/>
          </a:p>
          <a:p>
            <a:pPr marL="514350" indent="-514350">
              <a:buAutoNum type="alphaUcPeriod"/>
            </a:pPr>
            <a:r>
              <a:rPr kumimoji="1" lang="zh-CN" altLang="en-US" dirty="0"/>
              <a:t>寻址空间不同</a:t>
            </a:r>
            <a:endParaRPr kumimoji="1" lang="en-US" altLang="zh-CN" dirty="0"/>
          </a:p>
          <a:p>
            <a:pPr marL="514350" indent="-514350">
              <a:buAutoNum type="alphaUcPeriod"/>
            </a:pPr>
            <a:r>
              <a:rPr kumimoji="1" lang="zh-CN" altLang="en-US" dirty="0"/>
              <a:t>输入法不同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62030C8-C543-1C4C-A46C-4C7DEDC24A96}"/>
              </a:ext>
            </a:extLst>
          </p:cNvPr>
          <p:cNvSpPr txBox="1"/>
          <p:nvPr/>
        </p:nvSpPr>
        <p:spPr>
          <a:xfrm>
            <a:off x="6754033" y="503452"/>
            <a:ext cx="407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FF0000"/>
                </a:solidFill>
              </a:rPr>
              <a:t>C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F5053286-9258-AD45-806B-BCA7D4C1D529}"/>
                  </a:ext>
                </a:extLst>
              </p:cNvPr>
              <p:cNvSpPr txBox="1"/>
              <p:nvPr/>
            </p:nvSpPr>
            <p:spPr>
              <a:xfrm>
                <a:off x="383059" y="4114800"/>
                <a:ext cx="11678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dirty="0"/>
                  <a:t>32</a:t>
                </a:r>
                <a:r>
                  <a:rPr kumimoji="1" lang="zh-CN" altLang="en-US" dirty="0"/>
                  <a:t>位或</a:t>
                </a:r>
                <a:r>
                  <a:rPr kumimoji="1" lang="en-US" altLang="zh-CN" dirty="0"/>
                  <a:t>64</a:t>
                </a:r>
                <a:r>
                  <a:rPr kumimoji="1" lang="zh-CN" altLang="en-US" dirty="0"/>
                  <a:t>机器是指的</a:t>
                </a:r>
                <a:r>
                  <a:rPr kumimoji="1" lang="en-US" altLang="zh-CN" dirty="0"/>
                  <a:t>CPU</a:t>
                </a:r>
                <a:r>
                  <a:rPr kumimoji="1" lang="zh-CN" altLang="en-US" dirty="0"/>
                  <a:t>字长，字长决定了寻址空间大小。</a:t>
                </a:r>
                <a:r>
                  <a:rPr kumimoji="1" lang="en-US" altLang="zh-CN" dirty="0"/>
                  <a:t>32</a:t>
                </a:r>
                <a:r>
                  <a:rPr kumimoji="1" lang="zh-CN" altLang="en-US" dirty="0"/>
                  <a:t>位机器就是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sup>
                    </m:sSup>
                    <m:r>
                      <a:rPr kumimoji="1" lang="zh-CN" altLang="en-US" i="1">
                        <a:latin typeface="Cambria Math" panose="02040503050406030204" pitchFamily="18" charset="0"/>
                      </a:rPr>
                      <m:t>的</m:t>
                    </m:r>
                    <m:r>
                      <a:rPr kumimoji="1" lang="zh-CN" altLang="en-US" i="1" smtClean="0">
                        <a:latin typeface="Cambria Math" panose="02040503050406030204" pitchFamily="18" charset="0"/>
                      </a:rPr>
                      <m:t>内存</m:t>
                    </m:r>
                    <m:r>
                      <a:rPr kumimoji="1" lang="zh-CN" altLang="en-US" i="1">
                        <a:latin typeface="Cambria Math" panose="02040503050406030204" pitchFamily="18" charset="0"/>
                      </a:rPr>
                      <m:t>范围</m:t>
                    </m:r>
                    <m:r>
                      <a:rPr kumimoji="1" lang="zh-CN" altLang="en-US" b="0" i="1" smtClean="0">
                        <a:latin typeface="Cambria Math" panose="02040503050406030204" pitchFamily="18" charset="0"/>
                      </a:rPr>
                      <m:t>，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64</m:t>
                    </m:r>
                    <m:r>
                      <a:rPr kumimoji="1" lang="zh-CN" altLang="en-US" i="1">
                        <a:latin typeface="Cambria Math" panose="02040503050406030204" pitchFamily="18" charset="0"/>
                      </a:rPr>
                      <m:t>位</m:t>
                    </m:r>
                    <m:r>
                      <a:rPr kumimoji="1" lang="zh-CN" altLang="en-US" i="1" smtClean="0">
                        <a:latin typeface="Cambria Math" panose="02040503050406030204" pitchFamily="18" charset="0"/>
                      </a:rPr>
                      <m:t>就</m:t>
                    </m:r>
                    <m:r>
                      <a:rPr kumimoji="1" lang="zh-CN" altLang="en-US" i="1">
                        <a:latin typeface="Cambria Math" panose="02040503050406030204" pitchFamily="18" charset="0"/>
                      </a:rPr>
                      <m:t>是</m:t>
                    </m:r>
                    <m:sSup>
                      <m:sSup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  <m:r>
                      <a:rPr kumimoji="1" lang="zh-CN" altLang="en-US" i="1">
                        <a:latin typeface="Cambria Math" panose="02040503050406030204" pitchFamily="18" charset="0"/>
                      </a:rPr>
                      <m:t>内存</m:t>
                    </m:r>
                    <m:r>
                      <a:rPr kumimoji="1" lang="zh-CN" altLang="en-US" i="1" smtClean="0">
                        <a:latin typeface="Cambria Math" panose="02040503050406030204" pitchFamily="18" charset="0"/>
                      </a:rPr>
                      <m:t>范围</m:t>
                    </m:r>
                  </m:oMath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F5053286-9258-AD45-806B-BCA7D4C1D5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59" y="4114800"/>
                <a:ext cx="11678069" cy="369332"/>
              </a:xfrm>
              <a:prstGeom prst="rect">
                <a:avLst/>
              </a:prstGeom>
              <a:blipFill>
                <a:blip r:embed="rId3"/>
                <a:stretch>
                  <a:fillRect l="-543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745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830FE9-D62F-EE4D-87A8-7478A211E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0458"/>
            <a:ext cx="10515600" cy="2585737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10.</a:t>
            </a:r>
            <a:r>
              <a:rPr kumimoji="1" lang="zh-CN" altLang="en-US" dirty="0"/>
              <a:t> 以下关于字符串的判定语句中正确的是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   </a:t>
            </a:r>
            <a:r>
              <a:rPr kumimoji="1" lang="en-US" altLang="zh-CN" dirty="0"/>
              <a:t>)</a:t>
            </a:r>
          </a:p>
          <a:p>
            <a:pPr marL="514350" indent="-514350">
              <a:buAutoNum type="alphaUcPeriod"/>
            </a:pPr>
            <a:r>
              <a:rPr kumimoji="1" lang="zh-CN" altLang="en-US" dirty="0"/>
              <a:t>字符串是一种特殊的线性表</a:t>
            </a:r>
            <a:endParaRPr kumimoji="1" lang="en-US" altLang="zh-CN" dirty="0"/>
          </a:p>
          <a:p>
            <a:pPr marL="514350" indent="-514350">
              <a:buAutoNum type="alphaUcPeriod"/>
            </a:pPr>
            <a:r>
              <a:rPr kumimoji="1" lang="zh-CN" altLang="en-US" dirty="0"/>
              <a:t>串的长度必须大于零</a:t>
            </a:r>
            <a:endParaRPr kumimoji="1" lang="en-US" altLang="zh-CN" dirty="0"/>
          </a:p>
          <a:p>
            <a:pPr marL="514350" indent="-514350">
              <a:buAutoNum type="alphaUcPeriod"/>
            </a:pPr>
            <a:r>
              <a:rPr kumimoji="1" lang="zh-CN" altLang="en-US" dirty="0"/>
              <a:t>字符串不可以用数组来表示</a:t>
            </a:r>
            <a:endParaRPr kumimoji="1" lang="en-US" altLang="zh-CN" dirty="0"/>
          </a:p>
          <a:p>
            <a:pPr marL="514350" indent="-514350">
              <a:buAutoNum type="alphaUcPeriod"/>
            </a:pPr>
            <a:r>
              <a:rPr kumimoji="1" lang="zh-CN" altLang="en-US" dirty="0"/>
              <a:t>空格字符组成的串就是空串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DCE2BB2-329A-EE47-A387-6776C9308E88}"/>
              </a:ext>
            </a:extLst>
          </p:cNvPr>
          <p:cNvSpPr txBox="1"/>
          <p:nvPr/>
        </p:nvSpPr>
        <p:spPr>
          <a:xfrm>
            <a:off x="7821827" y="330458"/>
            <a:ext cx="413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FF0000"/>
                </a:solidFill>
              </a:rPr>
              <a:t>A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78D0A0B-AC44-B845-927C-EBEE0CBF3415}"/>
              </a:ext>
            </a:extLst>
          </p:cNvPr>
          <p:cNvSpPr txBox="1"/>
          <p:nvPr/>
        </p:nvSpPr>
        <p:spPr>
          <a:xfrm>
            <a:off x="1062681" y="3682314"/>
            <a:ext cx="8281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字符串可以看作是一个末尾是</a:t>
            </a:r>
            <a:r>
              <a:rPr kumimoji="1" lang="en-US" altLang="zh-CN" dirty="0"/>
              <a:t>’\0’</a:t>
            </a:r>
            <a:r>
              <a:rPr kumimoji="1" lang="zh-CN" altLang="en-US" dirty="0"/>
              <a:t>的字符数组，</a:t>
            </a:r>
            <a:r>
              <a:rPr kumimoji="1" lang="en-US" altLang="zh-CN" dirty="0"/>
              <a:t>’\0’</a:t>
            </a:r>
            <a:r>
              <a:rPr kumimoji="1" lang="zh-CN" altLang="en-US" dirty="0"/>
              <a:t>是</a:t>
            </a:r>
            <a:r>
              <a:rPr kumimoji="1" lang="en-US" altLang="zh-CN" dirty="0"/>
              <a:t>ASCII</a:t>
            </a:r>
            <a:r>
              <a:rPr kumimoji="1" lang="zh-CN" altLang="en-US" dirty="0"/>
              <a:t>码中第一个字符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A6FEB33-3374-394E-926D-FC3771D1D91A}"/>
              </a:ext>
            </a:extLst>
          </p:cNvPr>
          <p:cNvSpPr txBox="1"/>
          <p:nvPr/>
        </p:nvSpPr>
        <p:spPr>
          <a:xfrm>
            <a:off x="1062681" y="4312509"/>
            <a:ext cx="6495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串的长度可以是</a:t>
            </a:r>
            <a:r>
              <a:rPr kumimoji="1" lang="en-US" altLang="zh-CN" dirty="0"/>
              <a:t>0</a:t>
            </a:r>
            <a:r>
              <a:rPr kumimoji="1" lang="zh-CN" altLang="en-US" dirty="0"/>
              <a:t>，但是在内存中至少是占一个存储空间</a:t>
            </a:r>
            <a:r>
              <a:rPr kumimoji="1" lang="en-US" altLang="zh-CN" dirty="0"/>
              <a:t>(</a:t>
            </a:r>
            <a:r>
              <a:rPr kumimoji="1" lang="zh-CN" altLang="en-US" dirty="0"/>
              <a:t>字节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CB84E9E-9F50-164B-B37C-41F5982B2F53}"/>
              </a:ext>
            </a:extLst>
          </p:cNvPr>
          <p:cNvSpPr txBox="1"/>
          <p:nvPr/>
        </p:nvSpPr>
        <p:spPr>
          <a:xfrm>
            <a:off x="1062681" y="5041557"/>
            <a:ext cx="7883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空格的</a:t>
            </a:r>
            <a:r>
              <a:rPr kumimoji="1" lang="en-US" altLang="zh-CN" dirty="0"/>
              <a:t>ASCII</a:t>
            </a:r>
            <a:r>
              <a:rPr kumimoji="1" lang="zh-CN" altLang="en-US" dirty="0"/>
              <a:t>码是</a:t>
            </a:r>
            <a:r>
              <a:rPr kumimoji="1" lang="en-US" altLang="zh-CN" dirty="0"/>
              <a:t>32</a:t>
            </a:r>
            <a:r>
              <a:rPr kumimoji="1" lang="zh-CN" altLang="en-US" dirty="0"/>
              <a:t>，也是一个字符，空串指除</a:t>
            </a:r>
            <a:r>
              <a:rPr kumimoji="1" lang="en-US" altLang="zh-CN" dirty="0"/>
              <a:t>’\0’</a:t>
            </a:r>
            <a:r>
              <a:rPr kumimoji="1" lang="zh-CN" altLang="en-US" dirty="0"/>
              <a:t>之外一个字符都没有</a:t>
            </a:r>
          </a:p>
        </p:txBody>
      </p:sp>
    </p:spTree>
    <p:extLst>
      <p:ext uri="{BB962C8B-B14F-4D97-AF65-F5344CB8AC3E}">
        <p14:creationId xmlns:p14="http://schemas.microsoft.com/office/powerpoint/2010/main" val="421300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DBC9DE-AFD6-9E48-A405-14B57A374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5171"/>
            <a:ext cx="10515600" cy="546872"/>
          </a:xfrm>
        </p:spPr>
        <p:txBody>
          <a:bodyPr/>
          <a:lstStyle/>
          <a:p>
            <a:pPr marL="0" indent="0">
              <a:buNone/>
            </a:pPr>
            <a:r>
              <a:rPr kumimoji="1" lang="zh-CN" altLang="en-US" dirty="0"/>
              <a:t>二叉树的顺序存储</a:t>
            </a:r>
          </a:p>
        </p:txBody>
      </p:sp>
      <p:pic>
        <p:nvPicPr>
          <p:cNvPr id="1026" name="Picture 2" descr="在这里插入图片描述">
            <a:extLst>
              <a:ext uri="{FF2B5EF4-FFF2-40B4-BE49-F238E27FC236}">
                <a16:creationId xmlns:a16="http://schemas.microsoft.com/office/drawing/2014/main" id="{ACB7A4D0-2401-3841-8301-7DB7DD343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79" y="1927653"/>
            <a:ext cx="6495276" cy="405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FEA8B90-9A9F-BF48-984D-8D5751C09DE8}"/>
              </a:ext>
            </a:extLst>
          </p:cNvPr>
          <p:cNvSpPr txBox="1"/>
          <p:nvPr/>
        </p:nvSpPr>
        <p:spPr>
          <a:xfrm>
            <a:off x="659027" y="1037968"/>
            <a:ext cx="10873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顺序存储就是用数组来存储的，根节点存储在下标 </a:t>
            </a:r>
            <a:r>
              <a:rPr lang="en" altLang="zh-CN" dirty="0" err="1"/>
              <a:t>i</a:t>
            </a:r>
            <a:r>
              <a:rPr lang="en" altLang="zh-CN" dirty="0"/>
              <a:t> = 1 </a:t>
            </a:r>
            <a:r>
              <a:rPr lang="zh-CN" altLang="en-US" dirty="0"/>
              <a:t>的位置；左子节点存储在下标</a:t>
            </a:r>
            <a:r>
              <a:rPr lang="en" altLang="zh-CN" dirty="0" err="1"/>
              <a:t>i</a:t>
            </a:r>
            <a:r>
              <a:rPr lang="en" altLang="zh-CN" dirty="0"/>
              <a:t> * 2 = 2</a:t>
            </a:r>
            <a:r>
              <a:rPr lang="zh-CN" altLang="en-US" dirty="0"/>
              <a:t>的位置，右子节点存储在</a:t>
            </a:r>
            <a:r>
              <a:rPr lang="en" altLang="zh-CN" dirty="0" err="1"/>
              <a:t>i</a:t>
            </a:r>
            <a:r>
              <a:rPr lang="en" altLang="zh-CN" dirty="0"/>
              <a:t> * 2 + 1 =3</a:t>
            </a:r>
            <a:r>
              <a:rPr lang="zh-CN" altLang="en-US" dirty="0"/>
              <a:t>的位置。</a:t>
            </a:r>
            <a:endParaRPr kumimoji="1" lang="zh-CN" alt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2240C828-4CEE-474B-A2C4-0A59B7798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436" y="1620454"/>
            <a:ext cx="8400364" cy="466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48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E63E96-DE6D-3E4E-84C4-088005672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003" y="156831"/>
            <a:ext cx="10515600" cy="163203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400" dirty="0"/>
              <a:t>11.</a:t>
            </a:r>
            <a:r>
              <a:rPr kumimoji="1" lang="zh-CN" altLang="en-US" sz="2400" dirty="0"/>
              <a:t>一棵二叉树如图所示，若采用顺序存储结构，即用一维数组元素存储该二叉树中的结点</a:t>
            </a:r>
            <a:r>
              <a:rPr kumimoji="1" lang="en-US" altLang="zh-CN" sz="2400" dirty="0"/>
              <a:t>(</a:t>
            </a:r>
            <a:r>
              <a:rPr kumimoji="1" lang="zh-CN" altLang="en-US" sz="2400" dirty="0"/>
              <a:t>根结点的下标为</a:t>
            </a:r>
            <a:r>
              <a:rPr kumimoji="1" lang="en-US" altLang="zh-CN" sz="2400" dirty="0"/>
              <a:t>1</a:t>
            </a:r>
            <a:r>
              <a:rPr kumimoji="1" lang="zh-CN" altLang="en-US" sz="2400" dirty="0"/>
              <a:t>，若某结点的下标为</a:t>
            </a:r>
            <a:r>
              <a:rPr kumimoji="1" lang="en-US" altLang="zh-CN" sz="2400" dirty="0" err="1"/>
              <a:t>i</a:t>
            </a:r>
            <a:r>
              <a:rPr kumimoji="1" lang="zh-CN" altLang="en-US" sz="2400" dirty="0"/>
              <a:t>，则其左孩子位于下标</a:t>
            </a:r>
            <a:r>
              <a:rPr kumimoji="1" lang="en-US" altLang="zh-CN" sz="2400" dirty="0"/>
              <a:t>2i</a:t>
            </a:r>
            <a:r>
              <a:rPr kumimoji="1" lang="zh-CN" altLang="en-US" sz="2400" dirty="0"/>
              <a:t>处、右孩子位于下标</a:t>
            </a:r>
            <a:r>
              <a:rPr kumimoji="1" lang="en-US" altLang="zh-CN" sz="2400" dirty="0"/>
              <a:t>2i+1</a:t>
            </a:r>
            <a:r>
              <a:rPr kumimoji="1" lang="zh-CN" altLang="en-US" sz="2400" dirty="0"/>
              <a:t>处</a:t>
            </a:r>
            <a:r>
              <a:rPr kumimoji="1" lang="en-US" altLang="zh-CN" sz="2400" dirty="0"/>
              <a:t>)</a:t>
            </a:r>
            <a:r>
              <a:rPr kumimoji="1" lang="zh-CN" altLang="en-US" sz="2400" dirty="0"/>
              <a:t>，则图中所有结点的最大下标为</a:t>
            </a:r>
            <a:r>
              <a:rPr kumimoji="1" lang="en-US" altLang="zh-CN" sz="2400" dirty="0"/>
              <a:t>(</a:t>
            </a:r>
            <a:r>
              <a:rPr kumimoji="1" lang="zh-CN" altLang="en-US" sz="2400" dirty="0"/>
              <a:t>      </a:t>
            </a:r>
            <a:r>
              <a:rPr kumimoji="1" lang="en-US" altLang="zh-CN" sz="2400" dirty="0"/>
              <a:t>)</a:t>
            </a:r>
          </a:p>
          <a:p>
            <a:pPr marL="0" indent="0">
              <a:buNone/>
            </a:pPr>
            <a:r>
              <a:rPr kumimoji="1" lang="zh-CN" altLang="en-US" dirty="0"/>
              <a:t> </a:t>
            </a:r>
            <a:r>
              <a:rPr kumimoji="1" lang="en-US" altLang="zh-CN" dirty="0"/>
              <a:t>A.</a:t>
            </a:r>
            <a:r>
              <a:rPr kumimoji="1" lang="zh-CN" altLang="en-US" dirty="0"/>
              <a:t> </a:t>
            </a:r>
            <a:r>
              <a:rPr kumimoji="1" lang="en-US" altLang="zh-CN" dirty="0"/>
              <a:t>6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B.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10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C.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12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D.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15</a:t>
            </a:r>
            <a:endParaRPr kumimoji="1" lang="zh-CN" altLang="en-US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A9EF8AC9-4424-F94F-890A-2558104BC235}"/>
              </a:ext>
            </a:extLst>
          </p:cNvPr>
          <p:cNvSpPr/>
          <p:nvPr/>
        </p:nvSpPr>
        <p:spPr>
          <a:xfrm>
            <a:off x="1026457" y="2767407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A602A4CF-2409-3E44-82E0-F36B112E656E}"/>
              </a:ext>
            </a:extLst>
          </p:cNvPr>
          <p:cNvSpPr/>
          <p:nvPr/>
        </p:nvSpPr>
        <p:spPr>
          <a:xfrm>
            <a:off x="169723" y="3681808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066243BC-AB9A-344B-B07B-16C4E726A916}"/>
              </a:ext>
            </a:extLst>
          </p:cNvPr>
          <p:cNvSpPr/>
          <p:nvPr/>
        </p:nvSpPr>
        <p:spPr>
          <a:xfrm>
            <a:off x="1804933" y="3632380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D193BA0B-3F44-4E46-BDC3-167913745B94}"/>
              </a:ext>
            </a:extLst>
          </p:cNvPr>
          <p:cNvSpPr/>
          <p:nvPr/>
        </p:nvSpPr>
        <p:spPr>
          <a:xfrm>
            <a:off x="1150025" y="4377904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E6F6243A-8A9A-914E-9CD8-5D9811A82611}"/>
              </a:ext>
            </a:extLst>
          </p:cNvPr>
          <p:cNvSpPr/>
          <p:nvPr/>
        </p:nvSpPr>
        <p:spPr>
          <a:xfrm>
            <a:off x="2521624" y="4377904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732BEEA9-C3D4-D24F-9A5F-60AA0966542F}"/>
              </a:ext>
            </a:extLst>
          </p:cNvPr>
          <p:cNvSpPr/>
          <p:nvPr/>
        </p:nvSpPr>
        <p:spPr>
          <a:xfrm>
            <a:off x="3114749" y="5424110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3" name="直线连接符 12">
            <a:extLst>
              <a:ext uri="{FF2B5EF4-FFF2-40B4-BE49-F238E27FC236}">
                <a16:creationId xmlns:a16="http://schemas.microsoft.com/office/drawing/2014/main" id="{2D26C8AC-8D42-5645-8158-BA7922208B4A}"/>
              </a:ext>
            </a:extLst>
          </p:cNvPr>
          <p:cNvCxnSpPr>
            <a:stCxn id="4" idx="3"/>
            <a:endCxn id="5" idx="7"/>
          </p:cNvCxnSpPr>
          <p:nvPr/>
        </p:nvCxnSpPr>
        <p:spPr>
          <a:xfrm flipH="1">
            <a:off x="570515" y="3168198"/>
            <a:ext cx="524707" cy="5823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线连接符 14">
            <a:extLst>
              <a:ext uri="{FF2B5EF4-FFF2-40B4-BE49-F238E27FC236}">
                <a16:creationId xmlns:a16="http://schemas.microsoft.com/office/drawing/2014/main" id="{9DB6FC2C-E45E-E149-9866-A6927C66CF52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1378627" y="3206525"/>
            <a:ext cx="495071" cy="4946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>
            <a:extLst>
              <a:ext uri="{FF2B5EF4-FFF2-40B4-BE49-F238E27FC236}">
                <a16:creationId xmlns:a16="http://schemas.microsoft.com/office/drawing/2014/main" id="{6617D045-AE4D-7549-8221-655C456B40E9}"/>
              </a:ext>
            </a:extLst>
          </p:cNvPr>
          <p:cNvCxnSpPr/>
          <p:nvPr/>
        </p:nvCxnSpPr>
        <p:spPr>
          <a:xfrm flipH="1">
            <a:off x="1347386" y="4051253"/>
            <a:ext cx="524707" cy="5823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线连接符 16">
            <a:extLst>
              <a:ext uri="{FF2B5EF4-FFF2-40B4-BE49-F238E27FC236}">
                <a16:creationId xmlns:a16="http://schemas.microsoft.com/office/drawing/2014/main" id="{119D3559-3B9F-4C44-8B6D-0722EAE14D2B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2196859" y="4051252"/>
            <a:ext cx="393530" cy="395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线连接符 19">
            <a:extLst>
              <a:ext uri="{FF2B5EF4-FFF2-40B4-BE49-F238E27FC236}">
                <a16:creationId xmlns:a16="http://schemas.microsoft.com/office/drawing/2014/main" id="{01A341DA-D797-604A-842C-EF51DD66C6D6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2852743" y="4829379"/>
            <a:ext cx="330771" cy="6634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BE79742A-26EC-BB47-A72C-03EE150DF4B3}"/>
              </a:ext>
            </a:extLst>
          </p:cNvPr>
          <p:cNvSpPr txBox="1"/>
          <p:nvPr/>
        </p:nvSpPr>
        <p:spPr>
          <a:xfrm>
            <a:off x="8693752" y="789110"/>
            <a:ext cx="59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zh-CN" altLang="en-US" sz="2800" dirty="0">
                <a:solidFill>
                  <a:srgbClr val="FF0000"/>
                </a:solidFill>
              </a:rPr>
              <a:t> </a:t>
            </a:r>
            <a:r>
              <a:rPr kumimoji="1" lang="en-US" altLang="zh-CN" sz="28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DDC0D84F-F3EA-154A-8559-DF2CBE7FC47F}"/>
              </a:ext>
            </a:extLst>
          </p:cNvPr>
          <p:cNvSpPr/>
          <p:nvPr/>
        </p:nvSpPr>
        <p:spPr>
          <a:xfrm>
            <a:off x="6650040" y="2643840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C7DBB27E-9B33-F44D-AEBA-8FAA497EDE47}"/>
              </a:ext>
            </a:extLst>
          </p:cNvPr>
          <p:cNvSpPr/>
          <p:nvPr/>
        </p:nvSpPr>
        <p:spPr>
          <a:xfrm>
            <a:off x="5563365" y="3550003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2</a:t>
            </a:r>
            <a:endParaRPr kumimoji="1" lang="zh-CN" altLang="en-US" dirty="0"/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AD5582EF-FEB7-BA4B-A4B9-A8BC1D2AE0DD}"/>
              </a:ext>
            </a:extLst>
          </p:cNvPr>
          <p:cNvSpPr/>
          <p:nvPr/>
        </p:nvSpPr>
        <p:spPr>
          <a:xfrm>
            <a:off x="7635374" y="3550003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3</a:t>
            </a:r>
            <a:endParaRPr kumimoji="1" lang="zh-CN" altLang="en-US" dirty="0"/>
          </a:p>
        </p:txBody>
      </p:sp>
      <p:sp>
        <p:nvSpPr>
          <p:cNvPr id="27" name="椭圆 26">
            <a:extLst>
              <a:ext uri="{FF2B5EF4-FFF2-40B4-BE49-F238E27FC236}">
                <a16:creationId xmlns:a16="http://schemas.microsoft.com/office/drawing/2014/main" id="{91B40506-598F-1947-8F41-CAD61017DF7D}"/>
              </a:ext>
            </a:extLst>
          </p:cNvPr>
          <p:cNvSpPr/>
          <p:nvPr/>
        </p:nvSpPr>
        <p:spPr>
          <a:xfrm>
            <a:off x="7277687" y="4511317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6</a:t>
            </a:r>
            <a:endParaRPr kumimoji="1" lang="zh-CN" altLang="en-US" dirty="0"/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DCEFD34A-A71C-9A49-B018-1F54800201F0}"/>
              </a:ext>
            </a:extLst>
          </p:cNvPr>
          <p:cNvSpPr/>
          <p:nvPr/>
        </p:nvSpPr>
        <p:spPr>
          <a:xfrm>
            <a:off x="8429116" y="4377904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7</a:t>
            </a:r>
            <a:endParaRPr kumimoji="1" lang="zh-CN" altLang="en-US" dirty="0"/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8D34C679-C7B2-9F4E-BF93-FA44A91D6769}"/>
              </a:ext>
            </a:extLst>
          </p:cNvPr>
          <p:cNvSpPr/>
          <p:nvPr/>
        </p:nvSpPr>
        <p:spPr>
          <a:xfrm>
            <a:off x="8989193" y="5524560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100" dirty="0"/>
              <a:t>15</a:t>
            </a:r>
            <a:endParaRPr kumimoji="1" lang="zh-CN" altLang="en-US" sz="1100" dirty="0"/>
          </a:p>
        </p:txBody>
      </p:sp>
      <p:cxnSp>
        <p:nvCxnSpPr>
          <p:cNvPr id="30" name="直线连接符 29">
            <a:extLst>
              <a:ext uri="{FF2B5EF4-FFF2-40B4-BE49-F238E27FC236}">
                <a16:creationId xmlns:a16="http://schemas.microsoft.com/office/drawing/2014/main" id="{DD28C0A6-88CE-3F46-8D9C-805DD42C1459}"/>
              </a:ext>
            </a:extLst>
          </p:cNvPr>
          <p:cNvCxnSpPr>
            <a:stCxn id="24" idx="3"/>
            <a:endCxn id="25" idx="7"/>
          </p:cNvCxnSpPr>
          <p:nvPr/>
        </p:nvCxnSpPr>
        <p:spPr>
          <a:xfrm flipH="1">
            <a:off x="5964157" y="3044631"/>
            <a:ext cx="754648" cy="5741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线连接符 30">
            <a:extLst>
              <a:ext uri="{FF2B5EF4-FFF2-40B4-BE49-F238E27FC236}">
                <a16:creationId xmlns:a16="http://schemas.microsoft.com/office/drawing/2014/main" id="{8BF1164D-22BE-E748-B1C4-214B6076B629}"/>
              </a:ext>
            </a:extLst>
          </p:cNvPr>
          <p:cNvCxnSpPr>
            <a:cxnSpLocks/>
            <a:stCxn id="24" idx="5"/>
            <a:endCxn id="26" idx="1"/>
          </p:cNvCxnSpPr>
          <p:nvPr/>
        </p:nvCxnSpPr>
        <p:spPr>
          <a:xfrm>
            <a:off x="7050832" y="3044631"/>
            <a:ext cx="653307" cy="5741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线连接符 31">
            <a:extLst>
              <a:ext uri="{FF2B5EF4-FFF2-40B4-BE49-F238E27FC236}">
                <a16:creationId xmlns:a16="http://schemas.microsoft.com/office/drawing/2014/main" id="{C8984652-D016-CD4C-9D22-52CD488688E6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7512466" y="4027797"/>
            <a:ext cx="308846" cy="4835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线连接符 32">
            <a:extLst>
              <a:ext uri="{FF2B5EF4-FFF2-40B4-BE49-F238E27FC236}">
                <a16:creationId xmlns:a16="http://schemas.microsoft.com/office/drawing/2014/main" id="{11F20A6C-04B3-804C-826D-C95C0BA45F2E}"/>
              </a:ext>
            </a:extLst>
          </p:cNvPr>
          <p:cNvCxnSpPr>
            <a:cxnSpLocks/>
            <a:stCxn id="26" idx="5"/>
            <a:endCxn id="28" idx="1"/>
          </p:cNvCxnSpPr>
          <p:nvPr/>
        </p:nvCxnSpPr>
        <p:spPr>
          <a:xfrm>
            <a:off x="8036166" y="3950794"/>
            <a:ext cx="461715" cy="4958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线连接符 33">
            <a:extLst>
              <a:ext uri="{FF2B5EF4-FFF2-40B4-BE49-F238E27FC236}">
                <a16:creationId xmlns:a16="http://schemas.microsoft.com/office/drawing/2014/main" id="{3C1FFF22-67C3-3246-BF2E-0BA3FA75B7EB}"/>
              </a:ext>
            </a:extLst>
          </p:cNvPr>
          <p:cNvCxnSpPr>
            <a:cxnSpLocks/>
          </p:cNvCxnSpPr>
          <p:nvPr/>
        </p:nvCxnSpPr>
        <p:spPr>
          <a:xfrm>
            <a:off x="8823808" y="4812374"/>
            <a:ext cx="330771" cy="6634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椭圆 34">
            <a:extLst>
              <a:ext uri="{FF2B5EF4-FFF2-40B4-BE49-F238E27FC236}">
                <a16:creationId xmlns:a16="http://schemas.microsoft.com/office/drawing/2014/main" id="{FC5A8FDE-100B-904D-BED3-E64F9E9AF5DE}"/>
              </a:ext>
            </a:extLst>
          </p:cNvPr>
          <p:cNvSpPr/>
          <p:nvPr/>
        </p:nvSpPr>
        <p:spPr>
          <a:xfrm>
            <a:off x="4831255" y="4420531"/>
            <a:ext cx="469557" cy="4695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4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5A09E1E-D13E-6643-B47E-94FDC10632FF}"/>
              </a:ext>
            </a:extLst>
          </p:cNvPr>
          <p:cNvSpPr/>
          <p:nvPr/>
        </p:nvSpPr>
        <p:spPr>
          <a:xfrm>
            <a:off x="6058392" y="4430026"/>
            <a:ext cx="469557" cy="4695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5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7" name="直线连接符 36">
            <a:extLst>
              <a:ext uri="{FF2B5EF4-FFF2-40B4-BE49-F238E27FC236}">
                <a16:creationId xmlns:a16="http://schemas.microsoft.com/office/drawing/2014/main" id="{9EF28384-FCF6-7944-9926-5B87471EDF17}"/>
              </a:ext>
            </a:extLst>
          </p:cNvPr>
          <p:cNvCxnSpPr>
            <a:cxnSpLocks/>
            <a:endCxn id="35" idx="7"/>
          </p:cNvCxnSpPr>
          <p:nvPr/>
        </p:nvCxnSpPr>
        <p:spPr>
          <a:xfrm flipH="1">
            <a:off x="5232047" y="4000404"/>
            <a:ext cx="418610" cy="48889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线连接符 38">
            <a:extLst>
              <a:ext uri="{FF2B5EF4-FFF2-40B4-BE49-F238E27FC236}">
                <a16:creationId xmlns:a16="http://schemas.microsoft.com/office/drawing/2014/main" id="{BE0168B1-3977-8843-9358-738464D72854}"/>
              </a:ext>
            </a:extLst>
          </p:cNvPr>
          <p:cNvCxnSpPr>
            <a:cxnSpLocks/>
            <a:stCxn id="25" idx="5"/>
            <a:endCxn id="36" idx="1"/>
          </p:cNvCxnSpPr>
          <p:nvPr/>
        </p:nvCxnSpPr>
        <p:spPr>
          <a:xfrm>
            <a:off x="5964157" y="3950794"/>
            <a:ext cx="163000" cy="547997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>
            <a:extLst>
              <a:ext uri="{FF2B5EF4-FFF2-40B4-BE49-F238E27FC236}">
                <a16:creationId xmlns:a16="http://schemas.microsoft.com/office/drawing/2014/main" id="{B71C4D72-265C-D74C-9EC7-20243D64BC36}"/>
              </a:ext>
            </a:extLst>
          </p:cNvPr>
          <p:cNvSpPr/>
          <p:nvPr/>
        </p:nvSpPr>
        <p:spPr>
          <a:xfrm>
            <a:off x="4119712" y="5528684"/>
            <a:ext cx="469557" cy="4695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8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1E518D85-8C6B-E643-8F30-DF43FABF2EAE}"/>
              </a:ext>
            </a:extLst>
          </p:cNvPr>
          <p:cNvSpPr/>
          <p:nvPr/>
        </p:nvSpPr>
        <p:spPr>
          <a:xfrm>
            <a:off x="5070757" y="5508092"/>
            <a:ext cx="469557" cy="4695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9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id="{AC02218F-2139-8440-9A10-4AC5A827EF81}"/>
              </a:ext>
            </a:extLst>
          </p:cNvPr>
          <p:cNvSpPr/>
          <p:nvPr/>
        </p:nvSpPr>
        <p:spPr>
          <a:xfrm>
            <a:off x="5692714" y="5555909"/>
            <a:ext cx="482121" cy="4695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100" dirty="0">
                <a:solidFill>
                  <a:schemeClr val="tx1"/>
                </a:solidFill>
              </a:rPr>
              <a:t>10</a:t>
            </a:r>
            <a:endParaRPr kumimoji="1"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47" name="椭圆 46">
            <a:extLst>
              <a:ext uri="{FF2B5EF4-FFF2-40B4-BE49-F238E27FC236}">
                <a16:creationId xmlns:a16="http://schemas.microsoft.com/office/drawing/2014/main" id="{0C6DE752-6706-8E4C-81C3-5A0A36639A14}"/>
              </a:ext>
            </a:extLst>
          </p:cNvPr>
          <p:cNvSpPr/>
          <p:nvPr/>
        </p:nvSpPr>
        <p:spPr>
          <a:xfrm>
            <a:off x="6430765" y="5528684"/>
            <a:ext cx="469557" cy="4695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100" dirty="0">
                <a:solidFill>
                  <a:schemeClr val="tx1"/>
                </a:solidFill>
              </a:rPr>
              <a:t>11</a:t>
            </a:r>
            <a:endParaRPr kumimoji="1"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50" name="直线连接符 49">
            <a:extLst>
              <a:ext uri="{FF2B5EF4-FFF2-40B4-BE49-F238E27FC236}">
                <a16:creationId xmlns:a16="http://schemas.microsoft.com/office/drawing/2014/main" id="{4D4AD3DE-94E4-724A-940E-DC675D11095A}"/>
              </a:ext>
            </a:extLst>
          </p:cNvPr>
          <p:cNvCxnSpPr>
            <a:cxnSpLocks/>
            <a:stCxn id="35" idx="3"/>
          </p:cNvCxnSpPr>
          <p:nvPr/>
        </p:nvCxnSpPr>
        <p:spPr>
          <a:xfrm flipH="1">
            <a:off x="4428900" y="4821322"/>
            <a:ext cx="471120" cy="64980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线连接符 50">
            <a:extLst>
              <a:ext uri="{FF2B5EF4-FFF2-40B4-BE49-F238E27FC236}">
                <a16:creationId xmlns:a16="http://schemas.microsoft.com/office/drawing/2014/main" id="{8C4F7F8F-BD0D-FD4F-A941-A5341B81BFD5}"/>
              </a:ext>
            </a:extLst>
          </p:cNvPr>
          <p:cNvCxnSpPr>
            <a:cxnSpLocks/>
            <a:stCxn id="36" idx="3"/>
          </p:cNvCxnSpPr>
          <p:nvPr/>
        </p:nvCxnSpPr>
        <p:spPr>
          <a:xfrm flipH="1">
            <a:off x="5862005" y="4830817"/>
            <a:ext cx="265152" cy="72509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线连接符 51">
            <a:extLst>
              <a:ext uri="{FF2B5EF4-FFF2-40B4-BE49-F238E27FC236}">
                <a16:creationId xmlns:a16="http://schemas.microsoft.com/office/drawing/2014/main" id="{B07FF447-C46E-FE4B-8C68-D51B3B11EE18}"/>
              </a:ext>
            </a:extLst>
          </p:cNvPr>
          <p:cNvCxnSpPr>
            <a:cxnSpLocks/>
            <a:stCxn id="36" idx="5"/>
            <a:endCxn id="47" idx="0"/>
          </p:cNvCxnSpPr>
          <p:nvPr/>
        </p:nvCxnSpPr>
        <p:spPr>
          <a:xfrm>
            <a:off x="6459184" y="4830817"/>
            <a:ext cx="206360" cy="697867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线连接符 52">
            <a:extLst>
              <a:ext uri="{FF2B5EF4-FFF2-40B4-BE49-F238E27FC236}">
                <a16:creationId xmlns:a16="http://schemas.microsoft.com/office/drawing/2014/main" id="{EA10C400-96A7-B348-B7EF-89DF4E926E5E}"/>
              </a:ext>
            </a:extLst>
          </p:cNvPr>
          <p:cNvCxnSpPr>
            <a:cxnSpLocks/>
            <a:endCxn id="45" idx="0"/>
          </p:cNvCxnSpPr>
          <p:nvPr/>
        </p:nvCxnSpPr>
        <p:spPr>
          <a:xfrm>
            <a:off x="5157402" y="4872342"/>
            <a:ext cx="148134" cy="63575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椭圆 62">
            <a:extLst>
              <a:ext uri="{FF2B5EF4-FFF2-40B4-BE49-F238E27FC236}">
                <a16:creationId xmlns:a16="http://schemas.microsoft.com/office/drawing/2014/main" id="{67C7765E-7AA8-0E45-8BC9-2ACB527C4FFE}"/>
              </a:ext>
            </a:extLst>
          </p:cNvPr>
          <p:cNvSpPr/>
          <p:nvPr/>
        </p:nvSpPr>
        <p:spPr>
          <a:xfrm>
            <a:off x="8324415" y="5508092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100" dirty="0"/>
              <a:t>14</a:t>
            </a:r>
            <a:endParaRPr kumimoji="1" lang="zh-CN" altLang="en-US" sz="1100" dirty="0"/>
          </a:p>
        </p:txBody>
      </p:sp>
      <p:sp>
        <p:nvSpPr>
          <p:cNvPr id="64" name="椭圆 63">
            <a:extLst>
              <a:ext uri="{FF2B5EF4-FFF2-40B4-BE49-F238E27FC236}">
                <a16:creationId xmlns:a16="http://schemas.microsoft.com/office/drawing/2014/main" id="{1936F655-4F56-0447-82F8-0455609FF951}"/>
              </a:ext>
            </a:extLst>
          </p:cNvPr>
          <p:cNvSpPr/>
          <p:nvPr/>
        </p:nvSpPr>
        <p:spPr>
          <a:xfrm>
            <a:off x="7721296" y="5508092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100" dirty="0"/>
              <a:t>13</a:t>
            </a:r>
            <a:endParaRPr kumimoji="1" lang="zh-CN" altLang="en-US" sz="1100" dirty="0"/>
          </a:p>
        </p:txBody>
      </p:sp>
      <p:sp>
        <p:nvSpPr>
          <p:cNvPr id="65" name="椭圆 64">
            <a:extLst>
              <a:ext uri="{FF2B5EF4-FFF2-40B4-BE49-F238E27FC236}">
                <a16:creationId xmlns:a16="http://schemas.microsoft.com/office/drawing/2014/main" id="{86D33730-FA99-F543-82D4-ADD8F0EC045E}"/>
              </a:ext>
            </a:extLst>
          </p:cNvPr>
          <p:cNvSpPr/>
          <p:nvPr/>
        </p:nvSpPr>
        <p:spPr>
          <a:xfrm>
            <a:off x="6976089" y="5508092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100" dirty="0"/>
              <a:t>12</a:t>
            </a:r>
            <a:endParaRPr kumimoji="1" lang="zh-CN" altLang="en-US" sz="1100" dirty="0"/>
          </a:p>
        </p:txBody>
      </p:sp>
      <p:cxnSp>
        <p:nvCxnSpPr>
          <p:cNvPr id="76" name="直线连接符 75">
            <a:extLst>
              <a:ext uri="{FF2B5EF4-FFF2-40B4-BE49-F238E27FC236}">
                <a16:creationId xmlns:a16="http://schemas.microsoft.com/office/drawing/2014/main" id="{CD5E65D7-98C3-D045-BF12-B57940565D69}"/>
              </a:ext>
            </a:extLst>
          </p:cNvPr>
          <p:cNvCxnSpPr>
            <a:cxnSpLocks/>
            <a:stCxn id="64" idx="0"/>
          </p:cNvCxnSpPr>
          <p:nvPr/>
        </p:nvCxnSpPr>
        <p:spPr>
          <a:xfrm flipH="1" flipV="1">
            <a:off x="7678463" y="4920974"/>
            <a:ext cx="277612" cy="58711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线连接符 76">
            <a:extLst>
              <a:ext uri="{FF2B5EF4-FFF2-40B4-BE49-F238E27FC236}">
                <a16:creationId xmlns:a16="http://schemas.microsoft.com/office/drawing/2014/main" id="{56816F5C-11F7-1045-B173-10AFB82BD698}"/>
              </a:ext>
            </a:extLst>
          </p:cNvPr>
          <p:cNvCxnSpPr>
            <a:cxnSpLocks/>
            <a:stCxn id="27" idx="3"/>
            <a:endCxn id="65" idx="0"/>
          </p:cNvCxnSpPr>
          <p:nvPr/>
        </p:nvCxnSpPr>
        <p:spPr>
          <a:xfrm flipH="1">
            <a:off x="7210868" y="4912108"/>
            <a:ext cx="135584" cy="5959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线连接符 82">
            <a:extLst>
              <a:ext uri="{FF2B5EF4-FFF2-40B4-BE49-F238E27FC236}">
                <a16:creationId xmlns:a16="http://schemas.microsoft.com/office/drawing/2014/main" id="{93349B0E-A0C9-F542-A4A7-CB6A7F607F1D}"/>
              </a:ext>
            </a:extLst>
          </p:cNvPr>
          <p:cNvCxnSpPr>
            <a:cxnSpLocks/>
          </p:cNvCxnSpPr>
          <p:nvPr/>
        </p:nvCxnSpPr>
        <p:spPr>
          <a:xfrm flipH="1">
            <a:off x="8499966" y="4855171"/>
            <a:ext cx="135584" cy="5959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表格 5">
            <a:extLst>
              <a:ext uri="{FF2B5EF4-FFF2-40B4-BE49-F238E27FC236}">
                <a16:creationId xmlns:a16="http://schemas.microsoft.com/office/drawing/2014/main" id="{39A27539-64F2-EA48-855A-3BDEEAD15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376978"/>
              </p:ext>
            </p:extLst>
          </p:nvPr>
        </p:nvGraphicFramePr>
        <p:xfrm>
          <a:off x="10133556" y="915650"/>
          <a:ext cx="1615858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059">
                  <a:extLst>
                    <a:ext uri="{9D8B030D-6E8A-4147-A177-3AD203B41FA5}">
                      <a16:colId xmlns:a16="http://schemas.microsoft.com/office/drawing/2014/main" val="1712763954"/>
                    </a:ext>
                  </a:extLst>
                </a:gridCol>
                <a:gridCol w="1022799">
                  <a:extLst>
                    <a:ext uri="{9D8B030D-6E8A-4147-A177-3AD203B41FA5}">
                      <a16:colId xmlns:a16="http://schemas.microsoft.com/office/drawing/2014/main" val="1660737560"/>
                    </a:ext>
                  </a:extLst>
                </a:gridCol>
              </a:tblGrid>
              <a:tr h="312782">
                <a:tc>
                  <a:txBody>
                    <a:bodyPr/>
                    <a:lstStyle/>
                    <a:p>
                      <a:r>
                        <a:rPr lang="en-US" altLang="zh-CN" dirty="0"/>
                        <a:t>index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data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981697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70475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910563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591264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51221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46390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71563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7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624267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478746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407682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391930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408183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408188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dirty="0"/>
                        <a:t>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01193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dirty="0"/>
                        <a:t>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187211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r>
                        <a:rPr lang="en-US" altLang="zh-CN" dirty="0"/>
                        <a:t>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03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07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5" grpId="0" animBg="1"/>
      <p:bldP spid="36" grpId="0" animBg="1"/>
      <p:bldP spid="44" grpId="0" animBg="1"/>
      <p:bldP spid="45" grpId="0" animBg="1"/>
      <p:bldP spid="46" grpId="0" animBg="1"/>
      <p:bldP spid="47" grpId="0" animBg="1"/>
      <p:bldP spid="63" grpId="0" animBg="1"/>
      <p:bldP spid="64" grpId="0" animBg="1"/>
      <p:bldP spid="6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EFC3FF92-F4DF-A94C-82CE-CA319B64C0B7}"/>
              </a:ext>
            </a:extLst>
          </p:cNvPr>
          <p:cNvSpPr txBox="1"/>
          <p:nvPr/>
        </p:nvSpPr>
        <p:spPr>
          <a:xfrm>
            <a:off x="338203" y="678916"/>
            <a:ext cx="106596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0" i="1" dirty="0">
                <a:solidFill>
                  <a:srgbClr val="000000"/>
                </a:solidFill>
                <a:effectLst/>
                <a:latin typeface="KaTeX_Math"/>
              </a:rPr>
              <a:t>12</a:t>
            </a:r>
            <a:r>
              <a:rPr lang="zh-CN" altLang="en-US" sz="2400" b="0" i="1" dirty="0">
                <a:solidFill>
                  <a:srgbClr val="000000"/>
                </a:solidFill>
                <a:effectLst/>
                <a:latin typeface="KaTeX_Math"/>
              </a:rPr>
              <a:t>、</a:t>
            </a:r>
            <a:r>
              <a:rPr lang="en" altLang="zh-CN" sz="2400" b="0" i="1" dirty="0">
                <a:solidFill>
                  <a:srgbClr val="000000"/>
                </a:solidFill>
                <a:effectLst/>
                <a:latin typeface="KaTeX_Math"/>
              </a:rPr>
              <a:t>G</a:t>
            </a:r>
            <a:r>
              <a:rPr lang="en" altLang="zh-CN" sz="24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 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是一个非连通简单无向图，共有 </a:t>
            </a:r>
            <a:r>
              <a:rPr lang="en-US" altLang="zh-CN" sz="2400" b="0" dirty="0">
                <a:solidFill>
                  <a:srgbClr val="000000"/>
                </a:solidFill>
                <a:effectLst/>
                <a:latin typeface="KaTeX_Main"/>
              </a:rPr>
              <a:t>28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 条边，则该图至少有（     ）个顶点。</a:t>
            </a:r>
            <a:endParaRPr lang="zh-CN" altLang="en-US" sz="2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03609F4-09B6-1449-94BC-05D037A633E4}"/>
              </a:ext>
            </a:extLst>
          </p:cNvPr>
          <p:cNvSpPr txBox="1"/>
          <p:nvPr/>
        </p:nvSpPr>
        <p:spPr>
          <a:xfrm>
            <a:off x="1139868" y="1478071"/>
            <a:ext cx="6280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/>
              <a:t>A.</a:t>
            </a:r>
            <a:r>
              <a:rPr kumimoji="1" lang="zh-CN" altLang="en-US" sz="2400" dirty="0"/>
              <a:t>   </a:t>
            </a:r>
            <a:r>
              <a:rPr kumimoji="1" lang="en-US" altLang="zh-CN" sz="2400" dirty="0"/>
              <a:t>10</a:t>
            </a:r>
            <a:r>
              <a:rPr kumimoji="1" lang="zh-CN" altLang="en-US" sz="2400" dirty="0"/>
              <a:t>          </a:t>
            </a:r>
            <a:r>
              <a:rPr kumimoji="1" lang="en-US" altLang="zh-CN" sz="2400" dirty="0"/>
              <a:t>B.</a:t>
            </a:r>
            <a:r>
              <a:rPr kumimoji="1" lang="zh-CN" altLang="en-US" sz="2400" dirty="0"/>
              <a:t>     </a:t>
            </a:r>
            <a:r>
              <a:rPr kumimoji="1" lang="en-US" altLang="zh-CN" sz="2400" dirty="0"/>
              <a:t>9</a:t>
            </a:r>
            <a:r>
              <a:rPr kumimoji="1" lang="zh-CN" altLang="en-US" sz="2400" dirty="0"/>
              <a:t>           </a:t>
            </a:r>
            <a:r>
              <a:rPr kumimoji="1" lang="en-US" altLang="zh-CN" sz="2400" dirty="0"/>
              <a:t>C.</a:t>
            </a:r>
            <a:r>
              <a:rPr kumimoji="1" lang="zh-CN" altLang="en-US" sz="2400" dirty="0"/>
              <a:t>     </a:t>
            </a:r>
            <a:r>
              <a:rPr kumimoji="1" lang="en-US" altLang="zh-CN" sz="2400" dirty="0"/>
              <a:t>8</a:t>
            </a:r>
            <a:r>
              <a:rPr kumimoji="1" lang="zh-CN" altLang="en-US" sz="2400" dirty="0"/>
              <a:t>          </a:t>
            </a:r>
            <a:r>
              <a:rPr kumimoji="1" lang="en-US" altLang="zh-CN" sz="2400" dirty="0"/>
              <a:t>D.</a:t>
            </a:r>
            <a:r>
              <a:rPr kumimoji="1" lang="zh-CN" altLang="en-US" sz="2400" dirty="0"/>
              <a:t>      </a:t>
            </a:r>
            <a:r>
              <a:rPr kumimoji="1" lang="en-US" altLang="zh-CN" sz="2400" dirty="0"/>
              <a:t>7</a:t>
            </a:r>
            <a:endParaRPr kumimoji="1" lang="zh-CN" altLang="en-US" sz="24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346A401-2FDF-2947-AAF4-A734C8731EDD}"/>
              </a:ext>
            </a:extLst>
          </p:cNvPr>
          <p:cNvSpPr txBox="1"/>
          <p:nvPr/>
        </p:nvSpPr>
        <p:spPr>
          <a:xfrm>
            <a:off x="9387618" y="171357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solidFill>
                  <a:srgbClr val="FF0000"/>
                </a:solidFill>
              </a:rPr>
              <a:t>B</a:t>
            </a:r>
            <a:endParaRPr kumimoji="1"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2F2B0C4-B22C-D146-8A69-891205A2E26A}"/>
              </a:ext>
            </a:extLst>
          </p:cNvPr>
          <p:cNvSpPr txBox="1"/>
          <p:nvPr/>
        </p:nvSpPr>
        <p:spPr>
          <a:xfrm>
            <a:off x="1327759" y="3219189"/>
            <a:ext cx="70134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dirty="0"/>
              <a:t>8</a:t>
            </a:r>
            <a:r>
              <a:rPr kumimoji="1" lang="zh-CN" altLang="en-US" sz="2000" dirty="0"/>
              <a:t>个顶点的完全图是</a:t>
            </a:r>
            <a:r>
              <a:rPr kumimoji="1" lang="en-US" altLang="zh-CN" sz="2000" dirty="0"/>
              <a:t>28</a:t>
            </a:r>
            <a:r>
              <a:rPr kumimoji="1" lang="zh-CN" altLang="en-US" sz="2000" dirty="0"/>
              <a:t>个边，再加</a:t>
            </a:r>
            <a:r>
              <a:rPr kumimoji="1" lang="en-US" altLang="zh-CN" sz="2000" dirty="0"/>
              <a:t>1</a:t>
            </a:r>
            <a:r>
              <a:rPr kumimoji="1" lang="zh-CN" altLang="en-US" sz="2000" dirty="0"/>
              <a:t>个孤立的点，共</a:t>
            </a:r>
            <a:r>
              <a:rPr kumimoji="1" lang="en-US" altLang="zh-CN" sz="2000" dirty="0"/>
              <a:t>9</a:t>
            </a:r>
            <a:r>
              <a:rPr kumimoji="1" lang="zh-CN" altLang="en-US" sz="2000" dirty="0"/>
              <a:t>个顶点。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8356BF6-2319-2B4C-900D-FC545BDD42F2}"/>
              </a:ext>
            </a:extLst>
          </p:cNvPr>
          <p:cNvSpPr txBox="1"/>
          <p:nvPr/>
        </p:nvSpPr>
        <p:spPr>
          <a:xfrm>
            <a:off x="1390389" y="4033381"/>
            <a:ext cx="2358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7+6+5+4+3+2+1=28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5623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DFD2D0AB-8271-5C49-9417-91D6681B4944}"/>
              </a:ext>
            </a:extLst>
          </p:cNvPr>
          <p:cNvSpPr txBox="1"/>
          <p:nvPr/>
        </p:nvSpPr>
        <p:spPr>
          <a:xfrm>
            <a:off x="275573" y="962023"/>
            <a:ext cx="1111058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effectLst/>
              </a:rPr>
              <a:t>13</a:t>
            </a:r>
            <a:r>
              <a:rPr lang="zh-CN" altLang="en-US" sz="2400" dirty="0">
                <a:effectLst/>
              </a:rPr>
              <a:t>、某计算机的 </a:t>
            </a:r>
            <a:r>
              <a:rPr lang="en" altLang="zh-CN" sz="2400" dirty="0">
                <a:effectLst/>
              </a:rPr>
              <a:t>CPU </a:t>
            </a:r>
            <a:r>
              <a:rPr lang="zh-CN" altLang="en-US" sz="2400" dirty="0">
                <a:effectLst/>
              </a:rPr>
              <a:t>和内存之间的地址总线宽度是 </a:t>
            </a:r>
            <a:r>
              <a:rPr lang="en-US" altLang="zh-CN" sz="2400" dirty="0">
                <a:effectLst/>
                <a:latin typeface="KaTeX_Main"/>
              </a:rPr>
              <a:t>32</a:t>
            </a:r>
            <a:r>
              <a:rPr lang="zh-CN" altLang="en-US" sz="2400" dirty="0">
                <a:effectLst/>
              </a:rPr>
              <a:t> 位 </a:t>
            </a:r>
            <a:r>
              <a:rPr lang="en-US" altLang="zh-CN" sz="2400" dirty="0">
                <a:effectLst/>
                <a:latin typeface="KaTeX_Main"/>
              </a:rPr>
              <a:t>(</a:t>
            </a:r>
            <a:r>
              <a:rPr lang="en" altLang="zh-CN" sz="2400" dirty="0">
                <a:effectLst/>
                <a:latin typeface="KaTeX_Main"/>
              </a:rPr>
              <a:t>bit)</a:t>
            </a:r>
            <a:r>
              <a:rPr lang="en" altLang="zh-CN" sz="2400" dirty="0">
                <a:effectLst/>
              </a:rPr>
              <a:t> </a:t>
            </a:r>
            <a:r>
              <a:rPr lang="zh-CN" altLang="en" sz="2400" dirty="0">
                <a:effectLst/>
              </a:rPr>
              <a:t>，</a:t>
            </a:r>
            <a:r>
              <a:rPr lang="zh-CN" altLang="en-US" sz="2400" dirty="0">
                <a:effectLst/>
              </a:rPr>
              <a:t>这台计算机最多可以使用（    ）的内存。</a:t>
            </a:r>
          </a:p>
          <a:p>
            <a:pPr fontAlgn="ctr"/>
            <a:r>
              <a:rPr lang="en-US" altLang="zh-CN" sz="2400" dirty="0"/>
              <a:t>A.</a:t>
            </a:r>
            <a:r>
              <a:rPr lang="zh-CN" altLang="en-US" sz="2400" dirty="0"/>
              <a:t>   </a:t>
            </a:r>
            <a:r>
              <a:rPr lang="en-US" altLang="zh-CN" sz="2400" dirty="0"/>
              <a:t>2</a:t>
            </a:r>
            <a:r>
              <a:rPr lang="en" altLang="zh-CN" sz="2400" dirty="0"/>
              <a:t>GB</a:t>
            </a:r>
            <a:r>
              <a:rPr lang="zh-CN" altLang="en-US" sz="2400" dirty="0"/>
              <a:t>          </a:t>
            </a:r>
            <a:r>
              <a:rPr lang="en-US" altLang="zh-CN" sz="2400" dirty="0"/>
              <a:t>B.</a:t>
            </a:r>
            <a:r>
              <a:rPr lang="zh-CN" altLang="en-US" sz="2400" dirty="0"/>
              <a:t> </a:t>
            </a:r>
            <a:r>
              <a:rPr lang="en" altLang="zh-CN" sz="2400" dirty="0"/>
              <a:t>4GB</a:t>
            </a:r>
            <a:r>
              <a:rPr lang="zh-CN" altLang="en-US" sz="2400" dirty="0"/>
              <a:t>           </a:t>
            </a:r>
            <a:r>
              <a:rPr lang="en-US" altLang="zh-CN" sz="2400" dirty="0"/>
              <a:t>C.</a:t>
            </a:r>
            <a:r>
              <a:rPr lang="zh-CN" altLang="en-US" sz="2400" dirty="0"/>
              <a:t>        </a:t>
            </a:r>
            <a:r>
              <a:rPr lang="en" altLang="zh-CN" sz="2400" dirty="0"/>
              <a:t>8GB</a:t>
            </a:r>
            <a:r>
              <a:rPr lang="zh-CN" altLang="en-US" sz="2400" dirty="0"/>
              <a:t>                   </a:t>
            </a:r>
            <a:r>
              <a:rPr lang="en-US" altLang="zh-CN" sz="2400" dirty="0"/>
              <a:t>D.</a:t>
            </a:r>
            <a:r>
              <a:rPr lang="zh-CN" altLang="en-US" sz="2400" dirty="0"/>
              <a:t>    </a:t>
            </a:r>
            <a:r>
              <a:rPr lang="en" altLang="zh-CN" sz="2400" dirty="0"/>
              <a:t>16GB</a:t>
            </a:r>
            <a:br>
              <a:rPr lang="en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</a:br>
            <a:endParaRPr lang="en" altLang="zh-CN" b="0" i="0" dirty="0">
              <a:solidFill>
                <a:srgbClr val="000000"/>
              </a:solidFill>
              <a:effectLst/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BFFB327-4E2B-2342-A8C2-64CE5AA20B24}"/>
              </a:ext>
            </a:extLst>
          </p:cNvPr>
          <p:cNvSpPr txBox="1"/>
          <p:nvPr/>
        </p:nvSpPr>
        <p:spPr>
          <a:xfrm>
            <a:off x="826718" y="3732757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/>
              <a:t>2</a:t>
            </a:r>
            <a:r>
              <a:rPr kumimoji="1" lang="en-US" altLang="zh-CN" sz="2400" baseline="30000" dirty="0"/>
              <a:t>32</a:t>
            </a:r>
            <a:r>
              <a:rPr kumimoji="1" lang="en-US" altLang="zh-CN" sz="2400" dirty="0"/>
              <a:t>=4GB</a:t>
            </a:r>
            <a:endParaRPr kumimoji="1" lang="zh-CN" altLang="en-US" sz="24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DCCF1CE-9FBC-104A-849D-A66B636DFB31}"/>
              </a:ext>
            </a:extLst>
          </p:cNvPr>
          <p:cNvSpPr txBox="1"/>
          <p:nvPr/>
        </p:nvSpPr>
        <p:spPr>
          <a:xfrm>
            <a:off x="1916482" y="13778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B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D25FACA-DC89-1462-A063-A22E2F5F7E02}"/>
              </a:ext>
            </a:extLst>
          </p:cNvPr>
          <p:cNvSpPr txBox="1"/>
          <p:nvPr/>
        </p:nvSpPr>
        <p:spPr>
          <a:xfrm>
            <a:off x="923925" y="3219450"/>
            <a:ext cx="2525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每个地址是一个字节</a:t>
            </a:r>
            <a:r>
              <a:rPr kumimoji="1" lang="en-US" altLang="zh-CN" dirty="0"/>
              <a:t>(B)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24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8D6C0C-ED58-4F4B-87C4-3DCB581F0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989" y="466382"/>
            <a:ext cx="10515600" cy="2561023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1</a:t>
            </a:r>
            <a:r>
              <a:rPr kumimoji="1" lang="zh-CN" altLang="en-US" dirty="0"/>
              <a:t>、以下不是微软公司出品的软件是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)</a:t>
            </a:r>
            <a:br>
              <a:rPr kumimoji="1" lang="en-US" altLang="zh-CN" dirty="0"/>
            </a:br>
            <a:r>
              <a:rPr kumimoji="1" lang="en-US" altLang="zh-CN" dirty="0"/>
              <a:t>A.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Powerpoint</a:t>
            </a:r>
            <a:br>
              <a:rPr kumimoji="1" lang="en-US" altLang="zh-CN" dirty="0"/>
            </a:br>
            <a:r>
              <a:rPr kumimoji="1" lang="en-US" altLang="zh-CN" dirty="0"/>
              <a:t>B.</a:t>
            </a:r>
            <a:r>
              <a:rPr kumimoji="1" lang="zh-CN" altLang="en-US" dirty="0"/>
              <a:t> </a:t>
            </a:r>
            <a:r>
              <a:rPr kumimoji="1" lang="en-US" altLang="zh-CN" dirty="0"/>
              <a:t>Word</a:t>
            </a:r>
          </a:p>
          <a:p>
            <a:pPr marL="0" indent="0">
              <a:buNone/>
            </a:pPr>
            <a:r>
              <a:rPr kumimoji="1" lang="en-US" altLang="zh-CN" dirty="0"/>
              <a:t>C.</a:t>
            </a:r>
            <a:r>
              <a:rPr kumimoji="1" lang="zh-CN" altLang="en-US" dirty="0"/>
              <a:t> </a:t>
            </a:r>
            <a:r>
              <a:rPr kumimoji="1" lang="en-US" altLang="zh-CN" dirty="0"/>
              <a:t>excel</a:t>
            </a:r>
          </a:p>
          <a:p>
            <a:pPr marL="0" indent="0">
              <a:buNone/>
            </a:pPr>
            <a:r>
              <a:rPr kumimoji="1" lang="en-US" altLang="zh-CN" dirty="0"/>
              <a:t>D.</a:t>
            </a:r>
            <a:r>
              <a:rPr kumimoji="1" lang="zh-CN" altLang="en-US" dirty="0"/>
              <a:t> </a:t>
            </a:r>
            <a:r>
              <a:rPr kumimoji="1" lang="en-US" altLang="zh-CN" dirty="0"/>
              <a:t>Acrobat</a:t>
            </a:r>
            <a:r>
              <a:rPr kumimoji="1" lang="zh-CN" altLang="en-US" dirty="0"/>
              <a:t> </a:t>
            </a:r>
            <a:r>
              <a:rPr kumimoji="1" lang="en-US" altLang="zh-CN" dirty="0"/>
              <a:t>Reader</a:t>
            </a:r>
            <a:r>
              <a:rPr kumimoji="1" lang="zh-CN" altLang="en-US" dirty="0"/>
              <a:t>          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21BC0F5-179C-8A41-9FF2-BC76C0F4C516}"/>
              </a:ext>
            </a:extLst>
          </p:cNvPr>
          <p:cNvSpPr txBox="1"/>
          <p:nvPr/>
        </p:nvSpPr>
        <p:spPr>
          <a:xfrm>
            <a:off x="5116404" y="914401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ppt\pptx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87AD5FF-9BF3-D345-ACF4-3B71F5C651FD}"/>
              </a:ext>
            </a:extLst>
          </p:cNvPr>
          <p:cNvSpPr/>
          <p:nvPr/>
        </p:nvSpPr>
        <p:spPr>
          <a:xfrm>
            <a:off x="5116404" y="1369991"/>
            <a:ext cx="1112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dirty="0"/>
              <a:t>doc\docx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D01C303-E1BB-514B-9163-DAE70A31D9FD}"/>
              </a:ext>
            </a:extLst>
          </p:cNvPr>
          <p:cNvSpPr/>
          <p:nvPr/>
        </p:nvSpPr>
        <p:spPr>
          <a:xfrm>
            <a:off x="5118846" y="1746893"/>
            <a:ext cx="865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dirty="0" err="1"/>
              <a:t>xls</a:t>
            </a:r>
            <a:r>
              <a:rPr kumimoji="1" lang="en-US" altLang="zh-CN" dirty="0"/>
              <a:t>\xlsx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5E2953F-D1F8-AB43-8A2E-4DE9B85DDECB}"/>
              </a:ext>
            </a:extLst>
          </p:cNvPr>
          <p:cNvSpPr/>
          <p:nvPr/>
        </p:nvSpPr>
        <p:spPr>
          <a:xfrm>
            <a:off x="4814832" y="2301745"/>
            <a:ext cx="1895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dirty="0"/>
              <a:t>PDF</a:t>
            </a:r>
            <a:r>
              <a:rPr kumimoji="1" lang="zh-CN" altLang="en-US" dirty="0"/>
              <a:t>   </a:t>
            </a:r>
            <a:r>
              <a:rPr kumimoji="1" lang="en-US" altLang="zh-CN" dirty="0"/>
              <a:t>Adobe</a:t>
            </a:r>
            <a:r>
              <a:rPr kumimoji="1" lang="zh-CN" altLang="en-US" dirty="0"/>
              <a:t>公司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0896D3F-7D41-164A-9951-0E7DCB3629BF}"/>
              </a:ext>
            </a:extLst>
          </p:cNvPr>
          <p:cNvSpPr txBox="1"/>
          <p:nvPr/>
        </p:nvSpPr>
        <p:spPr>
          <a:xfrm>
            <a:off x="7835703" y="1258215"/>
            <a:ext cx="237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Office2003/office2007</a:t>
            </a:r>
            <a:endParaRPr kumimoji="1"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8AF7D5E-D8BD-CF4C-B30F-B1E0F0DF3440}"/>
              </a:ext>
            </a:extLst>
          </p:cNvPr>
          <p:cNvSpPr txBox="1"/>
          <p:nvPr/>
        </p:nvSpPr>
        <p:spPr>
          <a:xfrm>
            <a:off x="7835703" y="2234714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photoshop</a:t>
            </a:r>
            <a:endParaRPr kumimoji="1"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3C9268B-3950-9940-8AE6-3F173074CB35}"/>
              </a:ext>
            </a:extLst>
          </p:cNvPr>
          <p:cNvSpPr txBox="1"/>
          <p:nvPr/>
        </p:nvSpPr>
        <p:spPr>
          <a:xfrm>
            <a:off x="1310843" y="3295816"/>
            <a:ext cx="2861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Oracle</a:t>
            </a:r>
            <a:r>
              <a:rPr kumimoji="1" lang="zh-CN" altLang="en-US" dirty="0"/>
              <a:t>数据库   甲骨文公司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B6971C0D-D5E5-FA41-895C-9DBFA566956F}"/>
              </a:ext>
            </a:extLst>
          </p:cNvPr>
          <p:cNvSpPr txBox="1"/>
          <p:nvPr/>
        </p:nvSpPr>
        <p:spPr>
          <a:xfrm>
            <a:off x="4532302" y="3274541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Chrome</a:t>
            </a:r>
            <a:r>
              <a:rPr kumimoji="1" lang="zh-CN" altLang="en-US" dirty="0"/>
              <a:t>浏览器   谷歌公司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8C8939A-A0E7-684E-937D-A0223A064DDB}"/>
              </a:ext>
            </a:extLst>
          </p:cNvPr>
          <p:cNvSpPr txBox="1"/>
          <p:nvPr/>
        </p:nvSpPr>
        <p:spPr>
          <a:xfrm>
            <a:off x="7908639" y="3274541"/>
            <a:ext cx="22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IE</a:t>
            </a:r>
            <a:r>
              <a:rPr kumimoji="1" lang="zh-CN" altLang="en-US" dirty="0"/>
              <a:t>浏览器   微软公司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CD028AB-E02A-714E-AEA6-6D6661B52A4D}"/>
              </a:ext>
            </a:extLst>
          </p:cNvPr>
          <p:cNvSpPr txBox="1"/>
          <p:nvPr/>
        </p:nvSpPr>
        <p:spPr>
          <a:xfrm>
            <a:off x="1346886" y="3892378"/>
            <a:ext cx="2624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Android</a:t>
            </a:r>
            <a:r>
              <a:rPr kumimoji="1" lang="zh-CN" altLang="en-US" dirty="0"/>
              <a:t>系统   谷歌公司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3E5A9EF-5D6A-854F-BA2D-49A02C51DFD6}"/>
              </a:ext>
            </a:extLst>
          </p:cNvPr>
          <p:cNvSpPr txBox="1"/>
          <p:nvPr/>
        </p:nvSpPr>
        <p:spPr>
          <a:xfrm>
            <a:off x="4575183" y="3870916"/>
            <a:ext cx="2374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MAC</a:t>
            </a:r>
            <a:r>
              <a:rPr kumimoji="1" lang="zh-CN" altLang="en-US" dirty="0"/>
              <a:t>系统    苹果公司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3E76B10-B745-E445-BA15-DB6F05AC1CD9}"/>
              </a:ext>
            </a:extLst>
          </p:cNvPr>
          <p:cNvSpPr/>
          <p:nvPr/>
        </p:nvSpPr>
        <p:spPr>
          <a:xfrm>
            <a:off x="6709903" y="545069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D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80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7" grpId="0"/>
      <p:bldP spid="18" grpId="0"/>
      <p:bldP spid="19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ED0750-DAB8-5A46-8800-E204DAD77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03" y="416954"/>
            <a:ext cx="11491783" cy="509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2400" dirty="0"/>
              <a:t>12.</a:t>
            </a:r>
            <a:r>
              <a:rPr kumimoji="1" lang="zh-CN" altLang="en-US" sz="2400" dirty="0"/>
              <a:t>若有如下程序段，其中</a:t>
            </a:r>
            <a:r>
              <a:rPr kumimoji="1" lang="en-US" altLang="zh-CN" sz="2400" dirty="0"/>
              <a:t>s</a:t>
            </a:r>
            <a:r>
              <a:rPr kumimoji="1" lang="zh-CN" altLang="en-US" sz="2400" dirty="0"/>
              <a:t>、</a:t>
            </a:r>
            <a:r>
              <a:rPr kumimoji="1" lang="en-US" altLang="zh-CN" sz="2400" dirty="0"/>
              <a:t>a</a:t>
            </a:r>
            <a:r>
              <a:rPr kumimoji="1" lang="zh-CN" altLang="en-US" sz="2400" dirty="0"/>
              <a:t>、</a:t>
            </a:r>
            <a:r>
              <a:rPr kumimoji="1" lang="en-US" altLang="zh-CN" sz="2400" dirty="0"/>
              <a:t>b</a:t>
            </a:r>
            <a:r>
              <a:rPr kumimoji="1" lang="zh-CN" altLang="en-US" sz="2400" dirty="0"/>
              <a:t>、</a:t>
            </a:r>
            <a:r>
              <a:rPr kumimoji="1" lang="en-US" altLang="zh-CN" sz="2400" dirty="0"/>
              <a:t>c</a:t>
            </a:r>
            <a:r>
              <a:rPr kumimoji="1" lang="zh-CN" altLang="en-US" sz="2400" dirty="0"/>
              <a:t>均已定义为整型变量，且</a:t>
            </a:r>
            <a:r>
              <a:rPr kumimoji="1" lang="en-US" altLang="zh-CN" sz="2400" dirty="0"/>
              <a:t>a</a:t>
            </a:r>
            <a:r>
              <a:rPr kumimoji="1" lang="zh-CN" altLang="en-US" sz="2400" dirty="0"/>
              <a:t>、</a:t>
            </a:r>
            <a:r>
              <a:rPr kumimoji="1" lang="en-US" altLang="zh-CN" sz="2400" dirty="0"/>
              <a:t>c</a:t>
            </a:r>
            <a:r>
              <a:rPr kumimoji="1" lang="zh-CN" altLang="en-US" sz="2400" dirty="0"/>
              <a:t>均已赋值</a:t>
            </a:r>
            <a:r>
              <a:rPr kumimoji="1" lang="en-US" altLang="zh-CN" sz="2400" dirty="0"/>
              <a:t>(c</a:t>
            </a:r>
            <a:r>
              <a:rPr kumimoji="1" lang="zh-CN" altLang="en-US" sz="2400" dirty="0"/>
              <a:t>大于</a:t>
            </a:r>
            <a:r>
              <a:rPr kumimoji="1" lang="en-US" altLang="zh-CN" sz="2400" dirty="0"/>
              <a:t>0)</a:t>
            </a:r>
            <a:r>
              <a:rPr kumimoji="1" lang="zh-CN" altLang="en-US" sz="2400" dirty="0"/>
              <a:t>。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49B4D89-38B3-D041-8384-5C5FF6BB3EC6}"/>
              </a:ext>
            </a:extLst>
          </p:cNvPr>
          <p:cNvSpPr txBox="1"/>
          <p:nvPr/>
        </p:nvSpPr>
        <p:spPr>
          <a:xfrm>
            <a:off x="556054" y="1038049"/>
            <a:ext cx="3701654" cy="830997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solidFill>
                  <a:schemeClr val="bg1"/>
                </a:solidFill>
              </a:rPr>
              <a:t>s=a;</a:t>
            </a:r>
          </a:p>
          <a:p>
            <a:r>
              <a:rPr kumimoji="1" lang="en-US" altLang="zh-CN" sz="2400" dirty="0">
                <a:solidFill>
                  <a:schemeClr val="bg1"/>
                </a:solidFill>
              </a:rPr>
              <a:t>for(b=1;b&lt;=</a:t>
            </a:r>
            <a:r>
              <a:rPr kumimoji="1" lang="en-US" altLang="zh-CN" sz="2400" dirty="0" err="1">
                <a:solidFill>
                  <a:schemeClr val="bg1"/>
                </a:solidFill>
              </a:rPr>
              <a:t>c;b</a:t>
            </a:r>
            <a:r>
              <a:rPr kumimoji="1" lang="en-US" altLang="zh-CN" sz="2400" dirty="0">
                <a:solidFill>
                  <a:schemeClr val="bg1"/>
                </a:solidFill>
              </a:rPr>
              <a:t>++)</a:t>
            </a:r>
            <a:r>
              <a:rPr kumimoji="1" lang="zh-CN" altLang="en-US" sz="2400" dirty="0">
                <a:solidFill>
                  <a:schemeClr val="bg1"/>
                </a:solidFill>
              </a:rPr>
              <a:t> </a:t>
            </a:r>
            <a:r>
              <a:rPr kumimoji="1" lang="en-US" altLang="zh-CN" sz="2400" dirty="0">
                <a:solidFill>
                  <a:schemeClr val="bg1"/>
                </a:solidFill>
              </a:rPr>
              <a:t>s=s+1;</a:t>
            </a:r>
            <a:endParaRPr kumimoji="1"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9991E25-CF12-7143-92AC-B2F7CF182513}"/>
              </a:ext>
            </a:extLst>
          </p:cNvPr>
          <p:cNvSpPr txBox="1"/>
          <p:nvPr/>
        </p:nvSpPr>
        <p:spPr>
          <a:xfrm>
            <a:off x="556054" y="2100648"/>
            <a:ext cx="7547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dirty="0"/>
              <a:t>则与上述程序段修改</a:t>
            </a:r>
            <a:r>
              <a:rPr kumimoji="1" lang="en-US" altLang="zh-CN" sz="2400" dirty="0"/>
              <a:t>s</a:t>
            </a:r>
            <a:r>
              <a:rPr kumimoji="1" lang="zh-CN" altLang="en-US" sz="2400" dirty="0"/>
              <a:t>值的功能等价的赋值语句是</a:t>
            </a:r>
            <a:r>
              <a:rPr kumimoji="1" lang="en-US" altLang="zh-CN" sz="2400" dirty="0"/>
              <a:t>(</a:t>
            </a:r>
            <a:r>
              <a:rPr kumimoji="1" lang="zh-CN" altLang="en-US" sz="2400" dirty="0"/>
              <a:t>       </a:t>
            </a:r>
            <a:r>
              <a:rPr kumimoji="1" lang="en-US" altLang="zh-CN" sz="2400" dirty="0"/>
              <a:t>)</a:t>
            </a:r>
            <a:endParaRPr kumimoji="1" lang="zh-CN" altLang="en-US" sz="2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EB2E3CE-C26A-BC4C-A69F-3F86AFB7B0EC}"/>
              </a:ext>
            </a:extLst>
          </p:cNvPr>
          <p:cNvSpPr txBox="1"/>
          <p:nvPr/>
        </p:nvSpPr>
        <p:spPr>
          <a:xfrm>
            <a:off x="815546" y="2903838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s=</a:t>
            </a:r>
            <a:r>
              <a:rPr kumimoji="1" lang="en-US" altLang="zh-CN" dirty="0" err="1"/>
              <a:t>a+b</a:t>
            </a:r>
            <a:r>
              <a:rPr kumimoji="1" lang="en-US" altLang="zh-CN" dirty="0"/>
              <a:t>;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95A20A5-00A3-0D4F-B092-0231A0C654A9}"/>
              </a:ext>
            </a:extLst>
          </p:cNvPr>
          <p:cNvSpPr txBox="1"/>
          <p:nvPr/>
        </p:nvSpPr>
        <p:spPr>
          <a:xfrm>
            <a:off x="3157727" y="2903838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</a:t>
            </a:r>
            <a:r>
              <a:rPr kumimoji="1" lang="en-US" altLang="zh-CN" dirty="0"/>
              <a:t>s=</a:t>
            </a:r>
            <a:r>
              <a:rPr kumimoji="1" lang="en-US" altLang="zh-CN" dirty="0" err="1"/>
              <a:t>a+c</a:t>
            </a:r>
            <a:r>
              <a:rPr kumimoji="1" lang="en-US" altLang="zh-CN" dirty="0"/>
              <a:t>;</a:t>
            </a:r>
            <a:endParaRPr kumimoji="1"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AA0C003-E696-9E46-9D04-C9DC6C34BB87}"/>
              </a:ext>
            </a:extLst>
          </p:cNvPr>
          <p:cNvSpPr txBox="1"/>
          <p:nvPr/>
        </p:nvSpPr>
        <p:spPr>
          <a:xfrm>
            <a:off x="5549215" y="2903838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</a:t>
            </a:r>
            <a:r>
              <a:rPr kumimoji="1" lang="en-US" altLang="zh-CN" dirty="0"/>
              <a:t>s=</a:t>
            </a:r>
            <a:r>
              <a:rPr kumimoji="1" lang="en-US" altLang="zh-CN" dirty="0" err="1"/>
              <a:t>s+c</a:t>
            </a:r>
            <a:r>
              <a:rPr kumimoji="1" lang="en-US" altLang="zh-CN" dirty="0"/>
              <a:t>;</a:t>
            </a:r>
            <a:endParaRPr kumimoji="1"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F4516F3-5EFB-FB41-BB09-E80506BD369D}"/>
              </a:ext>
            </a:extLst>
          </p:cNvPr>
          <p:cNvSpPr txBox="1"/>
          <p:nvPr/>
        </p:nvSpPr>
        <p:spPr>
          <a:xfrm>
            <a:off x="7934291" y="290383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</a:t>
            </a:r>
            <a:r>
              <a:rPr kumimoji="1" lang="en-US" altLang="zh-CN" dirty="0"/>
              <a:t>s=</a:t>
            </a:r>
            <a:r>
              <a:rPr kumimoji="1" lang="en-US" altLang="zh-CN" dirty="0" err="1"/>
              <a:t>b+c</a:t>
            </a:r>
            <a:r>
              <a:rPr kumimoji="1" lang="en-US" altLang="zh-CN" dirty="0"/>
              <a:t>;</a:t>
            </a:r>
            <a:endParaRPr kumimoji="1"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2DC343A-C8CD-BE4B-9219-E25CDB14F910}"/>
              </a:ext>
            </a:extLst>
          </p:cNvPr>
          <p:cNvSpPr txBox="1"/>
          <p:nvPr/>
        </p:nvSpPr>
        <p:spPr>
          <a:xfrm>
            <a:off x="7364627" y="217907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B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9EB9703-0758-254C-8DB8-670D6EC25F51}"/>
              </a:ext>
            </a:extLst>
          </p:cNvPr>
          <p:cNvSpPr txBox="1"/>
          <p:nvPr/>
        </p:nvSpPr>
        <p:spPr>
          <a:xfrm>
            <a:off x="1050324" y="3978876"/>
            <a:ext cx="45865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For</a:t>
            </a:r>
            <a:r>
              <a:rPr kumimoji="1" lang="zh-CN" altLang="en-US" dirty="0"/>
              <a:t>循环语句执行了</a:t>
            </a:r>
            <a:r>
              <a:rPr kumimoji="1" lang="en-US" altLang="zh-CN" dirty="0"/>
              <a:t>c</a:t>
            </a:r>
            <a:r>
              <a:rPr kumimoji="1" lang="zh-CN" altLang="en-US" dirty="0"/>
              <a:t>次，</a:t>
            </a:r>
            <a:br>
              <a:rPr kumimoji="1" lang="en-US" altLang="zh-CN" dirty="0"/>
            </a:br>
            <a:r>
              <a:rPr kumimoji="1" lang="en-US" altLang="zh-CN" dirty="0"/>
              <a:t>s=s+1</a:t>
            </a:r>
            <a:r>
              <a:rPr kumimoji="1" lang="zh-CN" altLang="en-US" dirty="0"/>
              <a:t>相当于</a:t>
            </a:r>
            <a:r>
              <a:rPr kumimoji="1" lang="en-US" altLang="zh-CN" dirty="0"/>
              <a:t>s</a:t>
            </a:r>
            <a:r>
              <a:rPr kumimoji="1" lang="zh-CN" altLang="en-US" dirty="0"/>
              <a:t>每循环一次加</a:t>
            </a:r>
            <a:r>
              <a:rPr kumimoji="1" lang="en-US" altLang="zh-CN" dirty="0"/>
              <a:t>1</a:t>
            </a:r>
            <a:r>
              <a:rPr kumimoji="1" lang="zh-CN" altLang="en-US" dirty="0"/>
              <a:t>，共加了</a:t>
            </a:r>
            <a:r>
              <a:rPr kumimoji="1" lang="en-US" altLang="zh-CN" dirty="0"/>
              <a:t>c</a:t>
            </a:r>
            <a:r>
              <a:rPr kumimoji="1" lang="zh-CN" altLang="en-US" dirty="0"/>
              <a:t>次。</a:t>
            </a:r>
            <a:br>
              <a:rPr kumimoji="1" lang="en-US" altLang="zh-CN" dirty="0"/>
            </a:br>
            <a:r>
              <a:rPr kumimoji="1" lang="en-US" altLang="zh-CN" dirty="0"/>
              <a:t>S</a:t>
            </a:r>
            <a:r>
              <a:rPr kumimoji="1" lang="zh-CN" altLang="en-US" dirty="0"/>
              <a:t>值最初由</a:t>
            </a:r>
            <a:r>
              <a:rPr kumimoji="1" lang="en-US" altLang="zh-CN" dirty="0"/>
              <a:t>a</a:t>
            </a:r>
            <a:r>
              <a:rPr kumimoji="1" lang="zh-CN" altLang="en-US" dirty="0"/>
              <a:t>赋值，所以选</a:t>
            </a:r>
            <a:r>
              <a:rPr kumimoji="1" lang="en-US" altLang="zh-CN" dirty="0"/>
              <a:t>B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50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087FD499-2669-E04A-857D-39E112275D0D}"/>
              </a:ext>
            </a:extLst>
          </p:cNvPr>
          <p:cNvSpPr/>
          <p:nvPr/>
        </p:nvSpPr>
        <p:spPr>
          <a:xfrm>
            <a:off x="341701" y="1134921"/>
            <a:ext cx="4563762" cy="304698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" altLang="zh-CN" sz="16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#include</a:t>
            </a:r>
            <a:r>
              <a:rPr lang="en" altLang="zh-CN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" altLang="zh-CN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&lt;iostream&gt;</a:t>
            </a:r>
            <a:endParaRPr lang="en" altLang="zh-CN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r>
              <a:rPr lang="en" altLang="zh-CN" sz="16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using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" altLang="zh-CN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namespace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" altLang="zh-CN" sz="1600" b="0" dirty="0">
                <a:solidFill>
                  <a:srgbClr val="4EC9B0"/>
                </a:solidFill>
                <a:effectLst/>
                <a:latin typeface="Menlo" panose="020B0609030804020204" pitchFamily="49" charset="0"/>
              </a:rPr>
              <a:t>std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" altLang="zh-CN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main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() {</a:t>
            </a:r>
          </a:p>
          <a:p>
            <a:r>
              <a:rPr lang="zh-CN" alt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altLang="zh-CN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" altLang="zh-CN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" altLang="zh-CN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k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" altLang="zh-CN" sz="16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4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" altLang="zh-CN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n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" altLang="zh-CN" sz="16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	while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" altLang="zh-CN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n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" altLang="zh-CN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k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){</a:t>
            </a:r>
          </a:p>
          <a:p>
            <a:r>
              <a:rPr lang="en" altLang="zh-CN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		n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++;</a:t>
            </a:r>
          </a:p>
          <a:p>
            <a:r>
              <a:rPr lang="en" altLang="zh-CN" sz="16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-US" altLang="zh-CN" sz="16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" altLang="zh-CN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n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%</a:t>
            </a:r>
            <a:r>
              <a:rPr lang="en" altLang="zh-CN" sz="16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3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!=</a:t>
            </a:r>
            <a:r>
              <a:rPr lang="en" altLang="zh-CN" sz="16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" altLang="zh-CN" sz="16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continue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	k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--;</a:t>
            </a:r>
          </a:p>
          <a:p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	} </a:t>
            </a:r>
          </a:p>
          <a:p>
            <a:r>
              <a:rPr lang="en" altLang="zh-CN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" altLang="zh-CN" sz="16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cout</a:t>
            </a:r>
            <a:r>
              <a:rPr lang="en" altLang="zh-CN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&lt;&lt;</a:t>
            </a:r>
            <a:r>
              <a:rPr lang="en" altLang="zh-CN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k</a:t>
            </a:r>
            <a:r>
              <a:rPr lang="en" altLang="zh-CN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&lt;&lt;</a:t>
            </a:r>
            <a:r>
              <a:rPr lang="en" altLang="zh-CN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','</a:t>
            </a:r>
            <a:r>
              <a:rPr lang="en" altLang="zh-CN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&lt;&lt;</a:t>
            </a:r>
            <a:r>
              <a:rPr lang="en" altLang="zh-CN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n</a:t>
            </a:r>
            <a:r>
              <a:rPr lang="en" altLang="zh-CN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&lt;&lt;</a:t>
            </a:r>
            <a:r>
              <a:rPr lang="en" altLang="zh-CN" sz="1600" b="0" dirty="0" err="1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endl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	return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" altLang="zh-CN" sz="16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}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32BC33F-AD43-BD48-9BB3-3FE834D76F81}"/>
              </a:ext>
            </a:extLst>
          </p:cNvPr>
          <p:cNvSpPr txBox="1"/>
          <p:nvPr/>
        </p:nvSpPr>
        <p:spPr>
          <a:xfrm>
            <a:off x="5745892" y="321276"/>
            <a:ext cx="2497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程序运行结果为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     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5865031-5F89-8640-B1EF-6E8BB2ADB32A}"/>
              </a:ext>
            </a:extLst>
          </p:cNvPr>
          <p:cNvSpPr txBox="1"/>
          <p:nvPr/>
        </p:nvSpPr>
        <p:spPr>
          <a:xfrm>
            <a:off x="5820032" y="103796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</a:t>
            </a:r>
            <a:r>
              <a:rPr kumimoji="1" lang="en-US" altLang="zh-CN" dirty="0"/>
              <a:t>2,2</a:t>
            </a:r>
            <a:endParaRPr kumimoji="1"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7430499-8845-3B43-8234-BCA4A7856987}"/>
              </a:ext>
            </a:extLst>
          </p:cNvPr>
          <p:cNvSpPr txBox="1"/>
          <p:nvPr/>
        </p:nvSpPr>
        <p:spPr>
          <a:xfrm>
            <a:off x="7124800" y="1037968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</a:t>
            </a:r>
            <a:r>
              <a:rPr kumimoji="1" lang="en-US" altLang="zh-CN" dirty="0"/>
              <a:t>2,3</a:t>
            </a:r>
            <a:endParaRPr kumimoji="1"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4A81CEF-22B2-254A-8C88-356B05D2A9B1}"/>
              </a:ext>
            </a:extLst>
          </p:cNvPr>
          <p:cNvSpPr txBox="1"/>
          <p:nvPr/>
        </p:nvSpPr>
        <p:spPr>
          <a:xfrm>
            <a:off x="8410332" y="103796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</a:t>
            </a:r>
            <a:r>
              <a:rPr kumimoji="1" lang="en-US" altLang="zh-CN" dirty="0"/>
              <a:t>3,2</a:t>
            </a:r>
            <a:endParaRPr kumimoji="1"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7B09B87-4A79-6347-89B9-CCD582914DA7}"/>
              </a:ext>
            </a:extLst>
          </p:cNvPr>
          <p:cNvSpPr txBox="1"/>
          <p:nvPr/>
        </p:nvSpPr>
        <p:spPr>
          <a:xfrm>
            <a:off x="9811265" y="1037968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</a:t>
            </a:r>
            <a:r>
              <a:rPr kumimoji="1" lang="en-US" altLang="zh-CN" dirty="0"/>
              <a:t>3,3</a:t>
            </a:r>
            <a:endParaRPr kumimoji="1"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14D8E7F-A680-514E-A7DD-5D6F6A436A15}"/>
              </a:ext>
            </a:extLst>
          </p:cNvPr>
          <p:cNvSpPr txBox="1"/>
          <p:nvPr/>
        </p:nvSpPr>
        <p:spPr>
          <a:xfrm>
            <a:off x="7603391" y="321276"/>
            <a:ext cx="40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D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3" name="表格 13">
            <a:extLst>
              <a:ext uri="{FF2B5EF4-FFF2-40B4-BE49-F238E27FC236}">
                <a16:creationId xmlns:a16="http://schemas.microsoft.com/office/drawing/2014/main" id="{4661AB4F-4FAC-AC44-973C-9AD586B6D5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172355"/>
              </p:ext>
            </p:extLst>
          </p:nvPr>
        </p:nvGraphicFramePr>
        <p:xfrm>
          <a:off x="6623457" y="2340409"/>
          <a:ext cx="37603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873">
                  <a:extLst>
                    <a:ext uri="{9D8B030D-6E8A-4147-A177-3AD203B41FA5}">
                      <a16:colId xmlns:a16="http://schemas.microsoft.com/office/drawing/2014/main" val="3091484626"/>
                    </a:ext>
                  </a:extLst>
                </a:gridCol>
                <a:gridCol w="1281497">
                  <a:extLst>
                    <a:ext uri="{9D8B030D-6E8A-4147-A177-3AD203B41FA5}">
                      <a16:colId xmlns:a16="http://schemas.microsoft.com/office/drawing/2014/main" val="2371709293"/>
                    </a:ext>
                  </a:extLst>
                </a:gridCol>
                <a:gridCol w="921968">
                  <a:extLst>
                    <a:ext uri="{9D8B030D-6E8A-4147-A177-3AD203B41FA5}">
                      <a16:colId xmlns:a16="http://schemas.microsoft.com/office/drawing/2014/main" val="20880164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k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242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初始化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02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循环</a:t>
                      </a: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960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循环</a:t>
                      </a: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457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循环</a:t>
                      </a: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180981"/>
                  </a:ext>
                </a:extLst>
              </a:tr>
            </a:tbl>
          </a:graphicData>
        </a:graphic>
      </p:graphicFrame>
      <p:sp>
        <p:nvSpPr>
          <p:cNvPr id="14" name="文本框 13">
            <a:extLst>
              <a:ext uri="{FF2B5EF4-FFF2-40B4-BE49-F238E27FC236}">
                <a16:creationId xmlns:a16="http://schemas.microsoft.com/office/drawing/2014/main" id="{14588DD7-D3AF-4441-84F0-AC76427FAF2C}"/>
              </a:ext>
            </a:extLst>
          </p:cNvPr>
          <p:cNvSpPr txBox="1"/>
          <p:nvPr/>
        </p:nvSpPr>
        <p:spPr>
          <a:xfrm>
            <a:off x="247135" y="4744995"/>
            <a:ext cx="11343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zh-CN" dirty="0"/>
              <a:t>continue</a:t>
            </a:r>
            <a:r>
              <a:rPr lang="zh-CN" altLang="en-US" dirty="0"/>
              <a:t>语句和</a:t>
            </a:r>
            <a:r>
              <a:rPr lang="en" altLang="zh-CN" dirty="0"/>
              <a:t>break</a:t>
            </a:r>
            <a:r>
              <a:rPr lang="zh-CN" altLang="en-US" dirty="0"/>
              <a:t>语句的区别如下：</a:t>
            </a:r>
          </a:p>
          <a:p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en" altLang="zh-CN" dirty="0"/>
              <a:t>break</a:t>
            </a:r>
            <a:r>
              <a:rPr lang="zh-CN" altLang="en" dirty="0"/>
              <a:t>：</a:t>
            </a:r>
            <a:r>
              <a:rPr lang="zh-CN" altLang="en-US" dirty="0"/>
              <a:t>循环中，</a:t>
            </a:r>
            <a:r>
              <a:rPr lang="en" altLang="zh-CN" dirty="0"/>
              <a:t>break</a:t>
            </a:r>
            <a:r>
              <a:rPr lang="zh-CN" altLang="en-US" dirty="0"/>
              <a:t>是用于永久终止循环。即不执行本次循环中</a:t>
            </a:r>
            <a:r>
              <a:rPr lang="en" altLang="zh-CN" dirty="0"/>
              <a:t>break</a:t>
            </a:r>
            <a:r>
              <a:rPr lang="zh-CN" altLang="en-US" dirty="0"/>
              <a:t>后面的语句，直接跳出循环。</a:t>
            </a:r>
          </a:p>
          <a:p>
            <a:r>
              <a:rPr lang="en-US" altLang="zh-CN" dirty="0"/>
              <a:t>2</a:t>
            </a:r>
            <a:r>
              <a:rPr lang="zh-CN" altLang="en-US" dirty="0"/>
              <a:t>、</a:t>
            </a:r>
            <a:r>
              <a:rPr lang="en" altLang="zh-CN" dirty="0"/>
              <a:t>continue</a:t>
            </a:r>
            <a:r>
              <a:rPr lang="zh-CN" altLang="en" dirty="0"/>
              <a:t>：</a:t>
            </a:r>
            <a:r>
              <a:rPr lang="zh-CN" altLang="en-US" dirty="0"/>
              <a:t>循环中</a:t>
            </a:r>
            <a:r>
              <a:rPr lang="en" altLang="zh-CN" dirty="0"/>
              <a:t>continue</a:t>
            </a:r>
            <a:r>
              <a:rPr lang="zh-CN" altLang="en-US" dirty="0"/>
              <a:t>是用于终止本次循环。即本次循环中</a:t>
            </a:r>
            <a:r>
              <a:rPr lang="en" altLang="zh-CN" dirty="0"/>
              <a:t>continue</a:t>
            </a:r>
            <a:r>
              <a:rPr lang="zh-CN" altLang="en-US" dirty="0"/>
              <a:t>后面的代码不执行，进行下一次循环的入口判断。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B32EFF2-DBBF-DB4F-A5B0-F4C72FD575F3}"/>
              </a:ext>
            </a:extLst>
          </p:cNvPr>
          <p:cNvSpPr txBox="1"/>
          <p:nvPr/>
        </p:nvSpPr>
        <p:spPr>
          <a:xfrm>
            <a:off x="776614" y="413359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13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427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2EF5AEC4-8B2B-F545-8E7F-9EA0E1AFF216}"/>
              </a:ext>
            </a:extLst>
          </p:cNvPr>
          <p:cNvSpPr txBox="1"/>
          <p:nvPr/>
        </p:nvSpPr>
        <p:spPr>
          <a:xfrm>
            <a:off x="1013254" y="420130"/>
            <a:ext cx="10921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14.</a:t>
            </a:r>
            <a:r>
              <a:rPr kumimoji="1" lang="zh-CN" altLang="en-US" dirty="0"/>
              <a:t>  给定含有</a:t>
            </a:r>
            <a:r>
              <a:rPr kumimoji="1" lang="en-US" altLang="zh-CN" dirty="0"/>
              <a:t>n</a:t>
            </a:r>
            <a:r>
              <a:rPr kumimoji="1" lang="zh-CN" altLang="en-US" dirty="0"/>
              <a:t>个不同的数的数组</a:t>
            </a:r>
            <a:r>
              <a:rPr kumimoji="1" lang="en-US" altLang="zh-CN" dirty="0"/>
              <a:t>L=[x</a:t>
            </a:r>
            <a:r>
              <a:rPr kumimoji="1" lang="en-US" altLang="zh-CN" baseline="-25000" dirty="0"/>
              <a:t>1</a:t>
            </a:r>
            <a:r>
              <a:rPr kumimoji="1" lang="en-US" altLang="zh-CN" dirty="0"/>
              <a:t>,x</a:t>
            </a:r>
            <a:r>
              <a:rPr kumimoji="1" lang="en-US" altLang="zh-CN" baseline="-25000" dirty="0"/>
              <a:t>2</a:t>
            </a:r>
            <a:r>
              <a:rPr kumimoji="1" lang="en-US" altLang="zh-CN" dirty="0"/>
              <a:t>,x</a:t>
            </a:r>
            <a:r>
              <a:rPr kumimoji="1" lang="en-US" altLang="zh-CN" baseline="-25000" dirty="0"/>
              <a:t>3</a:t>
            </a:r>
            <a:r>
              <a:rPr kumimoji="1" lang="en-US" altLang="zh-CN" dirty="0"/>
              <a:t>……,</a:t>
            </a:r>
            <a:r>
              <a:rPr kumimoji="1" lang="en-US" altLang="zh-CN" dirty="0" err="1"/>
              <a:t>x</a:t>
            </a:r>
            <a:r>
              <a:rPr kumimoji="1" lang="en-US" altLang="zh-CN" baseline="-25000" dirty="0" err="1"/>
              <a:t>n</a:t>
            </a:r>
            <a:r>
              <a:rPr kumimoji="1" lang="en-US" altLang="zh-CN" dirty="0"/>
              <a:t>]</a:t>
            </a:r>
            <a:r>
              <a:rPr kumimoji="1" lang="zh-CN" altLang="en-US" dirty="0"/>
              <a:t>。如果</a:t>
            </a:r>
            <a:r>
              <a:rPr kumimoji="1" lang="en-US" altLang="zh-CN" dirty="0"/>
              <a:t>L</a:t>
            </a:r>
            <a:r>
              <a:rPr kumimoji="1" lang="zh-CN" altLang="en-US" dirty="0"/>
              <a:t>中存在</a:t>
            </a:r>
            <a:r>
              <a:rPr kumimoji="1" lang="en-US" altLang="zh-CN" dirty="0"/>
              <a:t>x</a:t>
            </a:r>
            <a:r>
              <a:rPr kumimoji="1" lang="en-US" altLang="zh-CN" baseline="-25000" dirty="0"/>
              <a:t>i</a:t>
            </a:r>
            <a:r>
              <a:rPr kumimoji="1" lang="en-US" altLang="zh-CN" dirty="0"/>
              <a:t>(1&lt;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&lt;n)</a:t>
            </a:r>
            <a:r>
              <a:rPr kumimoji="1" lang="zh-CN" altLang="en-US" dirty="0"/>
              <a:t>使得</a:t>
            </a:r>
            <a:r>
              <a:rPr kumimoji="1" lang="en-US" altLang="zh-CN" dirty="0"/>
              <a:t>x</a:t>
            </a:r>
            <a:r>
              <a:rPr kumimoji="1" lang="en-US" altLang="zh-CN" baseline="-25000" dirty="0"/>
              <a:t>1</a:t>
            </a:r>
            <a:r>
              <a:rPr kumimoji="1" lang="en-US" altLang="zh-CN" dirty="0"/>
              <a:t>&lt;x</a:t>
            </a:r>
            <a:r>
              <a:rPr kumimoji="1" lang="en-US" altLang="zh-CN" baseline="-25000" dirty="0"/>
              <a:t>2</a:t>
            </a:r>
            <a:r>
              <a:rPr kumimoji="1" lang="en-US" altLang="zh-CN" dirty="0"/>
              <a:t>&lt;…&lt;x</a:t>
            </a:r>
            <a:r>
              <a:rPr kumimoji="1" lang="en-US" altLang="zh-CN" baseline="-25000" dirty="0"/>
              <a:t>i-1</a:t>
            </a:r>
            <a:r>
              <a:rPr kumimoji="1" lang="en-US" altLang="zh-CN" dirty="0"/>
              <a:t>&lt;x</a:t>
            </a:r>
            <a:r>
              <a:rPr kumimoji="1" lang="en-US" altLang="zh-CN" baseline="-25000" dirty="0"/>
              <a:t>i</a:t>
            </a:r>
            <a:r>
              <a:rPr kumimoji="1" lang="en-US" altLang="zh-CN" dirty="0"/>
              <a:t>&gt;x</a:t>
            </a:r>
            <a:r>
              <a:rPr kumimoji="1" lang="en-US" altLang="zh-CN" baseline="-25000" dirty="0"/>
              <a:t>i+1</a:t>
            </a:r>
            <a:r>
              <a:rPr kumimoji="1" lang="en-US" altLang="zh-CN" dirty="0"/>
              <a:t>&gt;….&gt;</a:t>
            </a:r>
            <a:r>
              <a:rPr kumimoji="1" lang="en-US" altLang="zh-CN" dirty="0" err="1"/>
              <a:t>x</a:t>
            </a:r>
            <a:r>
              <a:rPr kumimoji="1" lang="en-US" altLang="zh-CN" baseline="-25000" dirty="0" err="1"/>
              <a:t>n</a:t>
            </a:r>
            <a:r>
              <a:rPr kumimoji="1" lang="zh-CN" altLang="en-US" dirty="0"/>
              <a:t>，</a:t>
            </a:r>
            <a:endParaRPr kumimoji="1" lang="en-US" altLang="zh-CN" dirty="0"/>
          </a:p>
          <a:p>
            <a:r>
              <a:rPr kumimoji="1" lang="zh-CN" altLang="en-US" dirty="0"/>
              <a:t>则称</a:t>
            </a:r>
            <a:r>
              <a:rPr kumimoji="1" lang="en-US" altLang="zh-CN" dirty="0"/>
              <a:t>L</a:t>
            </a:r>
            <a:r>
              <a:rPr kumimoji="1" lang="zh-CN" altLang="en-US" dirty="0"/>
              <a:t>是单峰的，并称</a:t>
            </a:r>
            <a:r>
              <a:rPr kumimoji="1" lang="en-US" altLang="zh-CN" dirty="0"/>
              <a:t>x</a:t>
            </a:r>
            <a:r>
              <a:rPr kumimoji="1" lang="en-US" altLang="zh-CN" baseline="-25000" dirty="0"/>
              <a:t>i</a:t>
            </a:r>
            <a:r>
              <a:rPr kumimoji="1" lang="zh-CN" altLang="en-US" dirty="0"/>
              <a:t>是</a:t>
            </a:r>
            <a:r>
              <a:rPr kumimoji="1" lang="en-US" altLang="zh-CN" dirty="0"/>
              <a:t>L</a:t>
            </a:r>
            <a:r>
              <a:rPr kumimoji="1" lang="zh-CN" altLang="en-US" dirty="0"/>
              <a:t>的峰顶。现在已知</a:t>
            </a:r>
            <a:r>
              <a:rPr kumimoji="1" lang="en-US" altLang="zh-CN" dirty="0"/>
              <a:t>L</a:t>
            </a:r>
            <a:r>
              <a:rPr kumimoji="1" lang="zh-CN" altLang="en-US" dirty="0"/>
              <a:t>是单峰的，请把</a:t>
            </a:r>
            <a:r>
              <a:rPr kumimoji="1" lang="en-US" altLang="zh-CN" dirty="0"/>
              <a:t>a-c</a:t>
            </a:r>
            <a:r>
              <a:rPr kumimoji="1" lang="zh-CN" altLang="en-US" dirty="0"/>
              <a:t>三行代码补全到算法中，使得算法正确</a:t>
            </a:r>
            <a:endParaRPr kumimoji="1" lang="en-US" altLang="zh-CN" dirty="0"/>
          </a:p>
          <a:p>
            <a:r>
              <a:rPr kumimoji="1" lang="zh-CN" altLang="en-US" dirty="0"/>
              <a:t>找到</a:t>
            </a:r>
            <a:r>
              <a:rPr kumimoji="1" lang="en-US" altLang="zh-CN" dirty="0"/>
              <a:t>L</a:t>
            </a:r>
            <a:r>
              <a:rPr kumimoji="1" lang="zh-CN" altLang="en-US" dirty="0"/>
              <a:t>的峰顶。</a:t>
            </a:r>
            <a:endParaRPr kumimoji="1" lang="en-US" altLang="zh-CN" dirty="0"/>
          </a:p>
          <a:p>
            <a:r>
              <a:rPr kumimoji="1" lang="en-US" altLang="zh-CN" dirty="0"/>
              <a:t>a.</a:t>
            </a:r>
            <a:r>
              <a:rPr kumimoji="1" lang="zh-CN" altLang="en-US" dirty="0"/>
              <a:t> </a:t>
            </a:r>
            <a:r>
              <a:rPr kumimoji="1" lang="en-US" altLang="zh-CN" dirty="0"/>
              <a:t>Search(k+1,n)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b.</a:t>
            </a:r>
            <a:r>
              <a:rPr kumimoji="1" lang="zh-CN" altLang="en-US" dirty="0"/>
              <a:t>  </a:t>
            </a:r>
            <a:r>
              <a:rPr kumimoji="1" lang="en-US" altLang="zh-CN" dirty="0"/>
              <a:t>Search(1,k-1)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c.</a:t>
            </a:r>
            <a:r>
              <a:rPr kumimoji="1" lang="zh-CN" altLang="en-US" dirty="0"/>
              <a:t>  </a:t>
            </a:r>
            <a:r>
              <a:rPr kumimoji="1" lang="en-US" altLang="zh-CN" dirty="0"/>
              <a:t>return</a:t>
            </a:r>
            <a:r>
              <a:rPr kumimoji="1" lang="zh-CN" altLang="en-US" dirty="0"/>
              <a:t> </a:t>
            </a:r>
            <a:r>
              <a:rPr kumimoji="1" lang="en-US" altLang="zh-CN" dirty="0"/>
              <a:t>L[k]</a:t>
            </a:r>
            <a:endParaRPr kumimoji="1"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1501E81-183A-0F4B-8213-C027B5CE9DC7}"/>
              </a:ext>
            </a:extLst>
          </p:cNvPr>
          <p:cNvSpPr/>
          <p:nvPr/>
        </p:nvSpPr>
        <p:spPr>
          <a:xfrm>
            <a:off x="1013254" y="2002989"/>
            <a:ext cx="6096000" cy="2031325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r>
              <a:rPr lang="en" altLang="zh-CN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Search</a:t>
            </a:r>
            <a:r>
              <a:rPr lang="en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" altLang="zh-CN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1</a:t>
            </a:r>
            <a:r>
              <a:rPr lang="en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,n)</a:t>
            </a:r>
          </a:p>
          <a:p>
            <a:r>
              <a:rPr lang="en-US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1)</a:t>
            </a:r>
            <a:r>
              <a:rPr lang="zh-CN" altLang="en-US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</a:t>
            </a:r>
            <a:r>
              <a:rPr lang="en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k&lt;-</a:t>
            </a:r>
            <a:r>
              <a:rPr lang="zh-CN" altLang="en-US" dirty="0">
                <a:solidFill>
                  <a:schemeClr val="bg1"/>
                </a:solidFill>
              </a:rPr>
              <a:t>⌊</a:t>
            </a:r>
            <a:r>
              <a:rPr lang="en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n/</a:t>
            </a:r>
            <a:r>
              <a:rPr lang="en" altLang="zh-CN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chemeClr val="bg1"/>
                </a:solidFill>
              </a:rPr>
              <a:t>⌋</a:t>
            </a:r>
            <a:endParaRPr lang="en-US" altLang="zh-CN" dirty="0"/>
          </a:p>
          <a:p>
            <a:r>
              <a:rPr lang="en-US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2)</a:t>
            </a:r>
            <a:r>
              <a:rPr lang="zh-CN" altLang="en-US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</a:t>
            </a:r>
            <a:r>
              <a:rPr lang="en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if L[k]&gt;L[k-1] and L[k]&gt;L[k+1]</a:t>
            </a:r>
          </a:p>
          <a:p>
            <a:r>
              <a:rPr lang="en-US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3)</a:t>
            </a:r>
            <a:r>
              <a:rPr lang="zh-CN" altLang="en-US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</a:t>
            </a:r>
            <a:r>
              <a:rPr lang="en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then (</a:t>
            </a:r>
            <a:r>
              <a:rPr lang="en-US" altLang="zh-CN" dirty="0">
                <a:solidFill>
                  <a:srgbClr val="D4D4D4"/>
                </a:solidFill>
                <a:latin typeface="Menlo" panose="020B0609030804020204" pitchFamily="49" charset="0"/>
              </a:rPr>
              <a:t>____</a:t>
            </a:r>
            <a:r>
              <a:rPr lang="en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r>
              <a:rPr lang="en-US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4)</a:t>
            </a:r>
            <a:r>
              <a:rPr lang="zh-CN" altLang="en-US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</a:t>
            </a:r>
            <a:r>
              <a:rPr lang="en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else if L[k]&gt;L[k-1] and L[k]&lt;L[k+1]</a:t>
            </a:r>
          </a:p>
          <a:p>
            <a:r>
              <a:rPr lang="en-US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5)</a:t>
            </a:r>
            <a:r>
              <a:rPr lang="zh-CN" altLang="en-US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</a:t>
            </a:r>
            <a:r>
              <a:rPr lang="en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then (</a:t>
            </a:r>
            <a:r>
              <a:rPr lang="en-US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____</a:t>
            </a:r>
            <a:r>
              <a:rPr lang="en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r>
              <a:rPr lang="en-US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6)</a:t>
            </a:r>
            <a:r>
              <a:rPr lang="zh-CN" altLang="en-US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</a:t>
            </a:r>
            <a:r>
              <a:rPr lang="en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else (</a:t>
            </a:r>
            <a:r>
              <a:rPr lang="en-US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____</a:t>
            </a:r>
            <a:r>
              <a:rPr lang="en" altLang="zh-CN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5175DF0-CFCB-8A47-96E3-322FC4ED378D}"/>
              </a:ext>
            </a:extLst>
          </p:cNvPr>
          <p:cNvSpPr txBox="1"/>
          <p:nvPr/>
        </p:nvSpPr>
        <p:spPr>
          <a:xfrm>
            <a:off x="1260389" y="4287795"/>
            <a:ext cx="4283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正确的填空顺序是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)</a:t>
            </a:r>
          </a:p>
          <a:p>
            <a:r>
              <a:rPr kumimoji="1" lang="en-US" altLang="zh-CN" dirty="0"/>
              <a:t>A.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c,a,b</a:t>
            </a:r>
            <a:r>
              <a:rPr kumimoji="1" lang="zh-CN" altLang="en-US" dirty="0"/>
              <a:t>      </a:t>
            </a:r>
            <a:r>
              <a:rPr kumimoji="1" lang="en-US" altLang="zh-CN" dirty="0"/>
              <a:t>B.</a:t>
            </a:r>
            <a:r>
              <a:rPr kumimoji="1" lang="zh-CN" altLang="en-US" dirty="0"/>
              <a:t>  </a:t>
            </a:r>
            <a:r>
              <a:rPr kumimoji="1" lang="en-US" altLang="zh-CN" dirty="0" err="1"/>
              <a:t>c,b,a</a:t>
            </a:r>
            <a:r>
              <a:rPr kumimoji="1" lang="zh-CN" altLang="en-US" dirty="0"/>
              <a:t>      </a:t>
            </a:r>
            <a:r>
              <a:rPr kumimoji="1" lang="en-US" altLang="zh-CN" dirty="0"/>
              <a:t>C.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a,b,c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D.</a:t>
            </a:r>
            <a:r>
              <a:rPr kumimoji="1" lang="zh-CN" altLang="en-US" dirty="0"/>
              <a:t>  </a:t>
            </a:r>
            <a:r>
              <a:rPr kumimoji="1" lang="en-US" altLang="zh-CN" dirty="0" err="1"/>
              <a:t>b,a,c</a:t>
            </a:r>
            <a:r>
              <a:rPr kumimoji="1" lang="zh-CN" altLang="en-US" dirty="0"/>
              <a:t> 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B7E2ACD-B618-7F47-A0A5-DD65531EC6BA}"/>
              </a:ext>
            </a:extLst>
          </p:cNvPr>
          <p:cNvSpPr txBox="1"/>
          <p:nvPr/>
        </p:nvSpPr>
        <p:spPr>
          <a:xfrm>
            <a:off x="3236090" y="4286425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A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5F48E9A-1256-EF48-BDEC-E8E6450E61C5}"/>
              </a:ext>
            </a:extLst>
          </p:cNvPr>
          <p:cNvSpPr txBox="1"/>
          <p:nvPr/>
        </p:nvSpPr>
        <p:spPr>
          <a:xfrm>
            <a:off x="1293509" y="5187607"/>
            <a:ext cx="5535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注：程序为伪代码，，</a:t>
            </a:r>
            <a:r>
              <a:rPr kumimoji="1" lang="en-US" altLang="zh-CN" dirty="0"/>
              <a:t>&lt;-</a:t>
            </a:r>
            <a:r>
              <a:rPr kumimoji="1" lang="zh-CN" altLang="en-US" dirty="0"/>
              <a:t>是赋值语句，⎣ ⎦是向下取整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F54F11D-2386-3749-A7A0-D16C29CB8D29}"/>
              </a:ext>
            </a:extLst>
          </p:cNvPr>
          <p:cNvSpPr txBox="1"/>
          <p:nvPr/>
        </p:nvSpPr>
        <p:spPr>
          <a:xfrm>
            <a:off x="1180606" y="5718087"/>
            <a:ext cx="5168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单峰数组  </a:t>
            </a:r>
            <a:r>
              <a:rPr kumimoji="1" lang="en-US" altLang="zh-CN" dirty="0"/>
              <a:t>L{1</a:t>
            </a:r>
            <a:r>
              <a:rPr kumimoji="1" lang="zh-CN" altLang="en-US" dirty="0"/>
              <a:t>，</a:t>
            </a:r>
            <a:r>
              <a:rPr kumimoji="1" lang="en-US" altLang="zh-CN" dirty="0"/>
              <a:t>2</a:t>
            </a:r>
            <a:r>
              <a:rPr kumimoji="1" lang="zh-CN" altLang="en-US" dirty="0"/>
              <a:t>，</a:t>
            </a:r>
            <a:r>
              <a:rPr kumimoji="1" lang="en-US" altLang="zh-CN" dirty="0"/>
              <a:t>3</a:t>
            </a:r>
            <a:r>
              <a:rPr kumimoji="1" lang="zh-CN" altLang="en-US" dirty="0"/>
              <a:t>，</a:t>
            </a:r>
            <a:r>
              <a:rPr kumimoji="1" lang="en-US" altLang="zh-CN" dirty="0"/>
              <a:t>4</a:t>
            </a:r>
            <a:r>
              <a:rPr kumimoji="1" lang="zh-CN" altLang="en-US" dirty="0"/>
              <a:t>，</a:t>
            </a:r>
            <a:r>
              <a:rPr kumimoji="1" lang="en-US" altLang="zh-CN" dirty="0"/>
              <a:t>5</a:t>
            </a:r>
            <a:r>
              <a:rPr kumimoji="1" lang="zh-CN" altLang="en-US" dirty="0"/>
              <a:t>，</a:t>
            </a:r>
            <a:r>
              <a:rPr kumimoji="1" lang="en-US" altLang="zh-CN" dirty="0"/>
              <a:t>6</a:t>
            </a:r>
            <a:r>
              <a:rPr kumimoji="1" lang="zh-CN" altLang="en-US" dirty="0"/>
              <a:t>，</a:t>
            </a:r>
            <a:r>
              <a:rPr kumimoji="1" lang="en-US" altLang="zh-CN" dirty="0"/>
              <a:t>5</a:t>
            </a:r>
            <a:r>
              <a:rPr kumimoji="1" lang="zh-CN" altLang="en-US" dirty="0"/>
              <a:t>，</a:t>
            </a:r>
            <a:r>
              <a:rPr kumimoji="1" lang="en-US" altLang="zh-CN" dirty="0"/>
              <a:t>4</a:t>
            </a:r>
            <a:r>
              <a:rPr kumimoji="1" lang="zh-CN" altLang="en-US" dirty="0"/>
              <a:t>，</a:t>
            </a:r>
            <a:r>
              <a:rPr kumimoji="1" lang="en-US" altLang="zh-CN" dirty="0"/>
              <a:t>3</a:t>
            </a:r>
            <a:r>
              <a:rPr kumimoji="1" lang="zh-CN" altLang="en-US" dirty="0"/>
              <a:t>，</a:t>
            </a:r>
            <a:r>
              <a:rPr kumimoji="1" lang="en-US" altLang="zh-CN" dirty="0"/>
              <a:t>2</a:t>
            </a:r>
            <a:r>
              <a:rPr kumimoji="1" lang="zh-CN" altLang="en-US" dirty="0"/>
              <a:t>，</a:t>
            </a:r>
            <a:r>
              <a:rPr kumimoji="1" lang="en-US" altLang="zh-CN" dirty="0"/>
              <a:t>1}</a:t>
            </a:r>
            <a:endParaRPr kumimoji="1"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F8FE49E-C85A-3249-A46B-310117E221B4}"/>
              </a:ext>
            </a:extLst>
          </p:cNvPr>
          <p:cNvSpPr txBox="1"/>
          <p:nvPr/>
        </p:nvSpPr>
        <p:spPr>
          <a:xfrm>
            <a:off x="7797113" y="2002989"/>
            <a:ext cx="41088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二分法</a:t>
            </a:r>
            <a:endParaRPr kumimoji="1" lang="en-US" altLang="zh-CN" dirty="0"/>
          </a:p>
          <a:p>
            <a:r>
              <a:rPr kumimoji="1" lang="zh-CN" altLang="en-US" dirty="0"/>
              <a:t>第</a:t>
            </a:r>
            <a:r>
              <a:rPr kumimoji="1" lang="en-US" altLang="zh-CN" dirty="0"/>
              <a:t>2</a:t>
            </a:r>
            <a:r>
              <a:rPr kumimoji="1" lang="zh-CN" altLang="en-US" dirty="0"/>
              <a:t>行，大于左也大于右就是所求</a:t>
            </a:r>
            <a:r>
              <a:rPr kumimoji="1" lang="en-US" altLang="zh-CN" dirty="0"/>
              <a:t>k</a:t>
            </a:r>
          </a:p>
          <a:p>
            <a:r>
              <a:rPr kumimoji="1" lang="zh-CN" altLang="en-US" dirty="0"/>
              <a:t>第</a:t>
            </a:r>
            <a:r>
              <a:rPr kumimoji="1" lang="en-US" altLang="zh-CN" dirty="0"/>
              <a:t>4</a:t>
            </a:r>
            <a:r>
              <a:rPr kumimoji="1" lang="zh-CN" altLang="en-US" dirty="0"/>
              <a:t>行，</a:t>
            </a:r>
            <a:r>
              <a:rPr kumimoji="1" lang="en-US" altLang="zh-CN" dirty="0"/>
              <a:t>k</a:t>
            </a:r>
            <a:r>
              <a:rPr kumimoji="1" lang="zh-CN" altLang="en-US" dirty="0"/>
              <a:t>还没有达到峰值，最大值在右</a:t>
            </a:r>
            <a:endParaRPr kumimoji="1" lang="en-US" altLang="zh-CN" dirty="0"/>
          </a:p>
          <a:p>
            <a:r>
              <a:rPr kumimoji="1" lang="zh-CN" altLang="en-US" dirty="0"/>
              <a:t>第</a:t>
            </a:r>
            <a:r>
              <a:rPr kumimoji="1" lang="en-US" altLang="zh-CN" dirty="0"/>
              <a:t>6</a:t>
            </a:r>
            <a:r>
              <a:rPr kumimoji="1" lang="zh-CN" altLang="en-US" dirty="0"/>
              <a:t>行，</a:t>
            </a:r>
            <a:r>
              <a:rPr kumimoji="1" lang="en-US" altLang="zh-CN" dirty="0"/>
              <a:t>k</a:t>
            </a:r>
            <a:r>
              <a:rPr kumimoji="1" lang="zh-CN" altLang="en-US" dirty="0"/>
              <a:t>值在左边</a:t>
            </a:r>
          </a:p>
        </p:txBody>
      </p:sp>
    </p:spTree>
    <p:extLst>
      <p:ext uri="{BB962C8B-B14F-4D97-AF65-F5344CB8AC3E}">
        <p14:creationId xmlns:p14="http://schemas.microsoft.com/office/powerpoint/2010/main" val="424403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E405D7-B83C-4344-AA3D-496F4ED40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0587"/>
            <a:ext cx="10515600" cy="472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2400" dirty="0"/>
              <a:t>15</a:t>
            </a:r>
            <a:r>
              <a:rPr kumimoji="1" lang="zh-CN" altLang="en-US" sz="2400" dirty="0"/>
              <a:t> 设简单无向图</a:t>
            </a:r>
            <a:r>
              <a:rPr kumimoji="1" lang="en-US" altLang="zh-CN" sz="2400" dirty="0"/>
              <a:t>G</a:t>
            </a:r>
            <a:r>
              <a:rPr kumimoji="1" lang="zh-CN" altLang="en-US" sz="2400" dirty="0"/>
              <a:t>有</a:t>
            </a:r>
            <a:r>
              <a:rPr kumimoji="1" lang="en-US" altLang="zh-CN" sz="2400" dirty="0"/>
              <a:t>16</a:t>
            </a:r>
            <a:r>
              <a:rPr kumimoji="1" lang="zh-CN" altLang="en-US" sz="2400" dirty="0"/>
              <a:t>条边且每个顶点的度数都是</a:t>
            </a:r>
            <a:r>
              <a:rPr kumimoji="1" lang="en-US" altLang="zh-CN" sz="2400" dirty="0"/>
              <a:t>2</a:t>
            </a:r>
            <a:r>
              <a:rPr kumimoji="1" lang="zh-CN" altLang="en-US" sz="2400" dirty="0"/>
              <a:t>，则图</a:t>
            </a:r>
            <a:r>
              <a:rPr kumimoji="1" lang="en-US" altLang="zh-CN" sz="2400" dirty="0"/>
              <a:t>G</a:t>
            </a:r>
            <a:r>
              <a:rPr kumimoji="1" lang="zh-CN" altLang="en-US" sz="2400" dirty="0"/>
              <a:t>有</a:t>
            </a:r>
            <a:r>
              <a:rPr kumimoji="1" lang="en-US" altLang="zh-CN" sz="2400" dirty="0"/>
              <a:t>(</a:t>
            </a:r>
            <a:r>
              <a:rPr kumimoji="1" lang="zh-CN" altLang="en-US" sz="2400" dirty="0"/>
              <a:t>       </a:t>
            </a:r>
            <a:r>
              <a:rPr kumimoji="1" lang="en-US" altLang="zh-CN" sz="2400" dirty="0"/>
              <a:t>)</a:t>
            </a:r>
            <a:r>
              <a:rPr kumimoji="1" lang="zh-CN" altLang="en-US" sz="2400" dirty="0"/>
              <a:t>顶点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695DDB0-5F09-E642-B6D9-817F4C57E585}"/>
              </a:ext>
            </a:extLst>
          </p:cNvPr>
          <p:cNvSpPr txBox="1"/>
          <p:nvPr/>
        </p:nvSpPr>
        <p:spPr>
          <a:xfrm>
            <a:off x="1099751" y="1581665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</a:t>
            </a:r>
            <a:r>
              <a:rPr kumimoji="1" lang="en-US" altLang="zh-CN" dirty="0"/>
              <a:t>10</a:t>
            </a:r>
            <a:endParaRPr kumimoji="1"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8519068-EAD6-9E4F-9E1C-2295429B75AF}"/>
              </a:ext>
            </a:extLst>
          </p:cNvPr>
          <p:cNvSpPr txBox="1"/>
          <p:nvPr/>
        </p:nvSpPr>
        <p:spPr>
          <a:xfrm>
            <a:off x="3194938" y="1581665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</a:t>
            </a:r>
            <a:r>
              <a:rPr kumimoji="1" lang="en-US" altLang="zh-CN" dirty="0"/>
              <a:t>12</a:t>
            </a:r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7652EF9-1652-AD4A-81CB-C1BA216B8E87}"/>
              </a:ext>
            </a:extLst>
          </p:cNvPr>
          <p:cNvSpPr txBox="1"/>
          <p:nvPr/>
        </p:nvSpPr>
        <p:spPr>
          <a:xfrm>
            <a:off x="5289277" y="1581665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</a:t>
            </a:r>
            <a:r>
              <a:rPr kumimoji="1" lang="en-US" altLang="zh-CN" dirty="0"/>
              <a:t>8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FCD8038-EC92-1943-B7A9-FE8518EF260D}"/>
              </a:ext>
            </a:extLst>
          </p:cNvPr>
          <p:cNvSpPr txBox="1"/>
          <p:nvPr/>
        </p:nvSpPr>
        <p:spPr>
          <a:xfrm>
            <a:off x="7338732" y="1581665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</a:t>
            </a:r>
            <a:r>
              <a:rPr kumimoji="1" lang="en-US" altLang="zh-CN" dirty="0"/>
              <a:t>16</a:t>
            </a:r>
            <a:endParaRPr kumimoji="1"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1947D1A-03DA-A343-802B-100B15D8204B}"/>
              </a:ext>
            </a:extLst>
          </p:cNvPr>
          <p:cNvSpPr txBox="1"/>
          <p:nvPr/>
        </p:nvSpPr>
        <p:spPr>
          <a:xfrm>
            <a:off x="9428206" y="75058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D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246E3489-9E99-694B-8A3B-0C27AE305B68}"/>
              </a:ext>
            </a:extLst>
          </p:cNvPr>
          <p:cNvSpPr/>
          <p:nvPr/>
        </p:nvSpPr>
        <p:spPr>
          <a:xfrm>
            <a:off x="1730265" y="2633496"/>
            <a:ext cx="243229" cy="2594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1" name="直线连接符 10">
            <a:extLst>
              <a:ext uri="{FF2B5EF4-FFF2-40B4-BE49-F238E27FC236}">
                <a16:creationId xmlns:a16="http://schemas.microsoft.com/office/drawing/2014/main" id="{2FDB1651-A74C-6140-8EC6-77FC26C14FDB}"/>
              </a:ext>
            </a:extLst>
          </p:cNvPr>
          <p:cNvCxnSpPr>
            <a:stCxn id="9" idx="3"/>
          </p:cNvCxnSpPr>
          <p:nvPr/>
        </p:nvCxnSpPr>
        <p:spPr>
          <a:xfrm flipH="1">
            <a:off x="1371919" y="2854986"/>
            <a:ext cx="393966" cy="5693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连接符 12">
            <a:extLst>
              <a:ext uri="{FF2B5EF4-FFF2-40B4-BE49-F238E27FC236}">
                <a16:creationId xmlns:a16="http://schemas.microsoft.com/office/drawing/2014/main" id="{514D17BF-452E-3B45-89B9-E06ABE76CA27}"/>
              </a:ext>
            </a:extLst>
          </p:cNvPr>
          <p:cNvCxnSpPr>
            <a:cxnSpLocks/>
            <a:stCxn id="9" idx="5"/>
          </p:cNvCxnSpPr>
          <p:nvPr/>
        </p:nvCxnSpPr>
        <p:spPr>
          <a:xfrm>
            <a:off x="1937874" y="2854986"/>
            <a:ext cx="768575" cy="4457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>
            <a:extLst>
              <a:ext uri="{FF2B5EF4-FFF2-40B4-BE49-F238E27FC236}">
                <a16:creationId xmlns:a16="http://schemas.microsoft.com/office/drawing/2014/main" id="{E4129EB0-BE71-2D4E-803E-C4532984B619}"/>
              </a:ext>
            </a:extLst>
          </p:cNvPr>
          <p:cNvSpPr/>
          <p:nvPr/>
        </p:nvSpPr>
        <p:spPr>
          <a:xfrm>
            <a:off x="1199930" y="3424328"/>
            <a:ext cx="243229" cy="2594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6" name="直线连接符 15">
            <a:extLst>
              <a:ext uri="{FF2B5EF4-FFF2-40B4-BE49-F238E27FC236}">
                <a16:creationId xmlns:a16="http://schemas.microsoft.com/office/drawing/2014/main" id="{2B41BF84-75F9-A14B-920E-381AD29354B6}"/>
              </a:ext>
            </a:extLst>
          </p:cNvPr>
          <p:cNvCxnSpPr>
            <a:cxnSpLocks/>
          </p:cNvCxnSpPr>
          <p:nvPr/>
        </p:nvCxnSpPr>
        <p:spPr>
          <a:xfrm>
            <a:off x="1395684" y="3633462"/>
            <a:ext cx="577810" cy="36020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椭圆 16">
            <a:extLst>
              <a:ext uri="{FF2B5EF4-FFF2-40B4-BE49-F238E27FC236}">
                <a16:creationId xmlns:a16="http://schemas.microsoft.com/office/drawing/2014/main" id="{1813EC1E-A382-7344-B934-95C580CCDA79}"/>
              </a:ext>
            </a:extLst>
          </p:cNvPr>
          <p:cNvSpPr/>
          <p:nvPr/>
        </p:nvSpPr>
        <p:spPr>
          <a:xfrm>
            <a:off x="2706449" y="3262759"/>
            <a:ext cx="243229" cy="2594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60EF3134-DEAF-EF41-BFEC-3C67D45FFB00}"/>
              </a:ext>
            </a:extLst>
          </p:cNvPr>
          <p:cNvSpPr/>
          <p:nvPr/>
        </p:nvSpPr>
        <p:spPr>
          <a:xfrm>
            <a:off x="1973494" y="3943312"/>
            <a:ext cx="243229" cy="2594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20" name="直线连接符 19">
            <a:extLst>
              <a:ext uri="{FF2B5EF4-FFF2-40B4-BE49-F238E27FC236}">
                <a16:creationId xmlns:a16="http://schemas.microsoft.com/office/drawing/2014/main" id="{ADDC667E-7BE3-EE41-8B9C-67F1E043611D}"/>
              </a:ext>
            </a:extLst>
          </p:cNvPr>
          <p:cNvCxnSpPr>
            <a:cxnSpLocks/>
            <a:endCxn id="18" idx="7"/>
          </p:cNvCxnSpPr>
          <p:nvPr/>
        </p:nvCxnSpPr>
        <p:spPr>
          <a:xfrm flipH="1">
            <a:off x="2181103" y="3424329"/>
            <a:ext cx="567184" cy="55698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90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5" grpId="0" animBg="1"/>
      <p:bldP spid="17" grpId="0" animBg="1"/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8770890E-E72B-AF48-B075-24BBD65CBDD4}"/>
              </a:ext>
            </a:extLst>
          </p:cNvPr>
          <p:cNvSpPr txBox="1"/>
          <p:nvPr/>
        </p:nvSpPr>
        <p:spPr>
          <a:xfrm>
            <a:off x="870559" y="824950"/>
            <a:ext cx="88245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>
                <a:effectLst/>
              </a:rPr>
              <a:t>18</a:t>
            </a:r>
            <a:r>
              <a:rPr lang="zh-CN" altLang="en-US" sz="2000" dirty="0">
                <a:effectLst/>
              </a:rPr>
              <a:t>、下列算法中运用分治思想的有（          ）。多选</a:t>
            </a:r>
          </a:p>
          <a:p>
            <a:r>
              <a:rPr lang="en-US" altLang="zh-CN" sz="2000" dirty="0"/>
              <a:t>A.</a:t>
            </a:r>
            <a:r>
              <a:rPr lang="zh-CN" altLang="en-US" sz="2000" dirty="0"/>
              <a:t>   快速排序       </a:t>
            </a:r>
            <a:r>
              <a:rPr lang="en-US" altLang="zh-CN" sz="2000" dirty="0"/>
              <a:t>B.</a:t>
            </a:r>
            <a:r>
              <a:rPr lang="zh-CN" altLang="en-US" sz="2000" dirty="0"/>
              <a:t>     归并排序          </a:t>
            </a:r>
            <a:r>
              <a:rPr lang="en-US" altLang="zh-CN" sz="2000" dirty="0"/>
              <a:t>C.</a:t>
            </a:r>
            <a:r>
              <a:rPr lang="zh-CN" altLang="en-US" sz="2000" dirty="0"/>
              <a:t>       冒泡排序        </a:t>
            </a:r>
            <a:r>
              <a:rPr lang="en-US" altLang="zh-CN" sz="2000" dirty="0"/>
              <a:t>D.</a:t>
            </a:r>
            <a:r>
              <a:rPr lang="zh-CN" altLang="en-US" sz="2000" dirty="0"/>
              <a:t>         计数排序</a:t>
            </a:r>
            <a:endParaRPr lang="en" altLang="zh-CN" sz="2000" b="0" i="0" dirty="0">
              <a:solidFill>
                <a:srgbClr val="000000"/>
              </a:solidFill>
              <a:effectLst/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DD9CC1E-60FA-EB40-A7F0-DAC17006E779}"/>
              </a:ext>
            </a:extLst>
          </p:cNvPr>
          <p:cNvSpPr txBox="1"/>
          <p:nvPr/>
        </p:nvSpPr>
        <p:spPr>
          <a:xfrm>
            <a:off x="852573" y="3258694"/>
            <a:ext cx="5570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/>
              <a:t>快速排序和归并排序都是分治算法的经典案例。</a:t>
            </a:r>
            <a:endParaRPr kumimoji="1" lang="zh-CN" altLang="en-US" sz="20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EA5A760-2C90-8A43-AE11-FFB650ED2DD0}"/>
              </a:ext>
            </a:extLst>
          </p:cNvPr>
          <p:cNvSpPr txBox="1"/>
          <p:nvPr/>
        </p:nvSpPr>
        <p:spPr>
          <a:xfrm>
            <a:off x="5098736" y="840047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A</a:t>
            </a:r>
            <a:r>
              <a:rPr kumimoji="1" lang="zh-CN" altLang="en-US" dirty="0">
                <a:solidFill>
                  <a:srgbClr val="FF0000"/>
                </a:solidFill>
              </a:rPr>
              <a:t>  </a:t>
            </a:r>
            <a:r>
              <a:rPr kumimoji="1" lang="en-US" altLang="zh-CN" dirty="0">
                <a:solidFill>
                  <a:srgbClr val="FF0000"/>
                </a:solidFill>
              </a:rPr>
              <a:t>B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9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3CD744-400C-D94C-8DAC-850069F27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1734"/>
            <a:ext cx="10515600" cy="6580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en-US" altLang="zh-CN" dirty="0"/>
              <a:t>16.</a:t>
            </a:r>
            <a:r>
              <a:rPr kumimoji="1" lang="zh-CN" altLang="en-US" dirty="0"/>
              <a:t> 有</a:t>
            </a:r>
            <a:r>
              <a:rPr kumimoji="1" lang="en-US" altLang="zh-CN" dirty="0"/>
              <a:t>7</a:t>
            </a:r>
            <a:r>
              <a:rPr kumimoji="1" lang="zh-CN" altLang="en-US" dirty="0"/>
              <a:t>个一模一样的苹果，放到</a:t>
            </a:r>
            <a:r>
              <a:rPr kumimoji="1" lang="en-US" altLang="zh-CN" dirty="0"/>
              <a:t>3</a:t>
            </a:r>
            <a:r>
              <a:rPr kumimoji="1" lang="zh-CN" altLang="en-US" dirty="0"/>
              <a:t>个一样的盘子里，一共有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)</a:t>
            </a:r>
            <a:r>
              <a:rPr kumimoji="1" lang="zh-CN" altLang="en-US" dirty="0"/>
              <a:t>种放法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62D7775-2E1E-4140-9CAA-F4B6026379C0}"/>
              </a:ext>
            </a:extLst>
          </p:cNvPr>
          <p:cNvSpPr txBox="1"/>
          <p:nvPr/>
        </p:nvSpPr>
        <p:spPr>
          <a:xfrm>
            <a:off x="1057202" y="1532922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7</a:t>
            </a:r>
            <a:endParaRPr kumimoji="1"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09D3629-B797-7E47-9212-0F9DBC1F7364}"/>
              </a:ext>
            </a:extLst>
          </p:cNvPr>
          <p:cNvSpPr txBox="1"/>
          <p:nvPr/>
        </p:nvSpPr>
        <p:spPr>
          <a:xfrm>
            <a:off x="2772374" y="155763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8</a:t>
            </a:r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3FFDB94-3FA5-354F-9702-0A1286C295EC}"/>
              </a:ext>
            </a:extLst>
          </p:cNvPr>
          <p:cNvSpPr txBox="1"/>
          <p:nvPr/>
        </p:nvSpPr>
        <p:spPr>
          <a:xfrm>
            <a:off x="5223645" y="1557636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21</a:t>
            </a:r>
            <a:endParaRPr kumimoji="1"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C7B52566-A79D-6D4F-9888-2409E8EF2276}"/>
                  </a:ext>
                </a:extLst>
              </p:cNvPr>
              <p:cNvSpPr txBox="1"/>
              <p:nvPr/>
            </p:nvSpPr>
            <p:spPr>
              <a:xfrm>
                <a:off x="7475837" y="1557636"/>
                <a:ext cx="8803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dirty="0"/>
                  <a:t>D.</a:t>
                </a:r>
                <a:r>
                  <a:rPr kumimoji="1" lang="zh-CN" altLang="en-US" dirty="0"/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C7B52566-A79D-6D4F-9888-2409E8EF2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5837" y="1557636"/>
                <a:ext cx="880306" cy="369332"/>
              </a:xfrm>
              <a:prstGeom prst="rect">
                <a:avLst/>
              </a:prstGeom>
              <a:blipFill>
                <a:blip r:embed="rId2"/>
                <a:stretch>
                  <a:fillRect l="-5634" t="-6667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844B4A60-76AC-D246-A62A-F67351A120D1}"/>
              </a:ext>
            </a:extLst>
          </p:cNvPr>
          <p:cNvSpPr txBox="1"/>
          <p:nvPr/>
        </p:nvSpPr>
        <p:spPr>
          <a:xfrm>
            <a:off x="9675848" y="68296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dirty="0">
                <a:solidFill>
                  <a:srgbClr val="FF0000"/>
                </a:solidFill>
              </a:rPr>
              <a:t>B</a:t>
            </a:r>
            <a:endParaRPr kumimoji="1"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15050BC-1D51-F349-B509-90DCA457352F}"/>
              </a:ext>
            </a:extLst>
          </p:cNvPr>
          <p:cNvSpPr txBox="1"/>
          <p:nvPr/>
        </p:nvSpPr>
        <p:spPr>
          <a:xfrm>
            <a:off x="1235676" y="2891481"/>
            <a:ext cx="5501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007</a:t>
            </a:r>
          </a:p>
          <a:p>
            <a:r>
              <a:rPr kumimoji="1" lang="en-US" altLang="zh-CN" dirty="0"/>
              <a:t>016</a:t>
            </a:r>
          </a:p>
          <a:p>
            <a:r>
              <a:rPr kumimoji="1" lang="en-US" altLang="zh-CN" dirty="0"/>
              <a:t>025</a:t>
            </a:r>
          </a:p>
          <a:p>
            <a:r>
              <a:rPr kumimoji="1" lang="en-US" altLang="zh-CN" dirty="0"/>
              <a:t>034</a:t>
            </a:r>
            <a:endParaRPr kumimoji="1"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EAF0A34-66C0-4B45-B5F9-80891DE78139}"/>
              </a:ext>
            </a:extLst>
          </p:cNvPr>
          <p:cNvSpPr txBox="1"/>
          <p:nvPr/>
        </p:nvSpPr>
        <p:spPr>
          <a:xfrm>
            <a:off x="2497298" y="2891480"/>
            <a:ext cx="5501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115</a:t>
            </a:r>
          </a:p>
          <a:p>
            <a:r>
              <a:rPr kumimoji="1" lang="en-US" altLang="zh-CN" dirty="0"/>
              <a:t>124</a:t>
            </a:r>
          </a:p>
          <a:p>
            <a:r>
              <a:rPr kumimoji="1" lang="en-US" altLang="zh-CN" dirty="0"/>
              <a:t>133</a:t>
            </a:r>
          </a:p>
          <a:p>
            <a:r>
              <a:rPr kumimoji="1" lang="en-US" altLang="zh-CN" dirty="0"/>
              <a:t>223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EF222B1-1D9E-A449-8D54-177A1C28F0A0}"/>
              </a:ext>
            </a:extLst>
          </p:cNvPr>
          <p:cNvSpPr txBox="1"/>
          <p:nvPr/>
        </p:nvSpPr>
        <p:spPr>
          <a:xfrm>
            <a:off x="2497298" y="4561701"/>
            <a:ext cx="7184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如果 是</a:t>
            </a:r>
            <a:r>
              <a:rPr kumimoji="1" lang="en-US" altLang="zh-CN" dirty="0"/>
              <a:t>7</a:t>
            </a:r>
            <a:r>
              <a:rPr kumimoji="1" lang="zh-CN" altLang="en-US" dirty="0"/>
              <a:t>个一样苹果，</a:t>
            </a:r>
            <a:r>
              <a:rPr kumimoji="1" lang="en-US" altLang="zh-CN" dirty="0"/>
              <a:t>4</a:t>
            </a:r>
            <a:r>
              <a:rPr kumimoji="1" lang="zh-CN" altLang="en-US" dirty="0"/>
              <a:t>个一样的盘子，每个盘子至少有一个苹果？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940444D-77CA-6E43-AD27-AC033B47DA1A}"/>
              </a:ext>
            </a:extLst>
          </p:cNvPr>
          <p:cNvSpPr txBox="1"/>
          <p:nvPr/>
        </p:nvSpPr>
        <p:spPr>
          <a:xfrm>
            <a:off x="1445741" y="5288692"/>
            <a:ext cx="6719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1114</a:t>
            </a:r>
          </a:p>
          <a:p>
            <a:r>
              <a:rPr kumimoji="1" lang="en-US" altLang="zh-CN" dirty="0"/>
              <a:t>1123</a:t>
            </a:r>
          </a:p>
          <a:p>
            <a:r>
              <a:rPr kumimoji="1" lang="en-US" altLang="zh-CN" dirty="0"/>
              <a:t>1222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719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690CD7C-2775-8B49-9C35-AD09E56AC980}"/>
                  </a:ext>
                </a:extLst>
              </p:cNvPr>
              <p:cNvSpPr txBox="1"/>
              <p:nvPr/>
            </p:nvSpPr>
            <p:spPr>
              <a:xfrm>
                <a:off x="1289537" y="616694"/>
                <a:ext cx="9366739" cy="17604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dirty="0">
                    <a:effectLst/>
                  </a:rPr>
                  <a:t>假设某算法的计算时间表示为递推关系式</a:t>
                </a:r>
                <a:r>
                  <a:rPr lang="en" altLang="zh-CN" i="1" dirty="0">
                    <a:effectLst/>
                    <a:latin typeface="KaTeX_Math"/>
                  </a:rPr>
                  <a:t>T</a:t>
                </a:r>
                <a:r>
                  <a:rPr lang="en" altLang="zh-CN" dirty="0">
                    <a:effectLst/>
                    <a:latin typeface="KaTeX_Main"/>
                  </a:rPr>
                  <a:t>(</a:t>
                </a:r>
                <a:r>
                  <a:rPr lang="en" altLang="zh-CN" i="1" dirty="0">
                    <a:effectLst/>
                    <a:latin typeface="KaTeX_Math"/>
                  </a:rPr>
                  <a:t>n</a:t>
                </a:r>
                <a:r>
                  <a:rPr lang="en" altLang="zh-CN" dirty="0">
                    <a:effectLst/>
                    <a:latin typeface="KaTeX_Main"/>
                  </a:rPr>
                  <a:t>)=2</a:t>
                </a:r>
                <a:r>
                  <a:rPr lang="en" altLang="zh-CN" i="1" dirty="0">
                    <a:effectLst/>
                    <a:latin typeface="KaTeX_Math"/>
                  </a:rPr>
                  <a:t>T</a:t>
                </a:r>
                <a:r>
                  <a:rPr lang="en" altLang="zh-CN" dirty="0">
                    <a:effectLst/>
                    <a:latin typeface="KaTeX_Main"/>
                  </a:rPr>
                  <a:t>(</a:t>
                </a:r>
                <a:r>
                  <a:rPr lang="en" altLang="zh-CN" i="1" dirty="0">
                    <a:effectLst/>
                    <a:latin typeface="KaTeX_Math"/>
                  </a:rPr>
                  <a:t>n</a:t>
                </a:r>
                <a:r>
                  <a:rPr lang="en-US" altLang="zh-CN" i="1" dirty="0">
                    <a:effectLst/>
                    <a:latin typeface="KaTeX_Math"/>
                  </a:rPr>
                  <a:t>/4</a:t>
                </a:r>
                <a:r>
                  <a:rPr lang="en" altLang="zh-CN" dirty="0">
                    <a:effectLst/>
                    <a:latin typeface="KaTeX_Main"/>
                  </a:rPr>
                  <a:t>​)+</a:t>
                </a:r>
                <a:r>
                  <a:rPr lang="en" altLang="zh-CN" i="1" dirty="0">
                    <a:effectLst/>
                    <a:latin typeface="KaTeX_Math"/>
                  </a:rPr>
                  <a:t>n</a:t>
                </a:r>
                <a:r>
                  <a:rPr lang="en" altLang="zh-CN" dirty="0">
                    <a:effectLst/>
                    <a:latin typeface="KaTeX_Main"/>
                  </a:rPr>
                  <a:t>​</a:t>
                </a:r>
                <a:r>
                  <a:rPr lang="zh-CN" altLang="en-US" dirty="0">
                    <a:effectLst/>
                    <a:latin typeface="KaTeX_Main"/>
                  </a:rPr>
                  <a:t>   </a:t>
                </a:r>
                <a:r>
                  <a:rPr lang="en" altLang="zh-CN" i="1" dirty="0">
                    <a:effectLst/>
                    <a:latin typeface="KaTeX_Math"/>
                  </a:rPr>
                  <a:t>T</a:t>
                </a:r>
                <a:r>
                  <a:rPr lang="en" altLang="zh-CN" dirty="0">
                    <a:effectLst/>
                    <a:latin typeface="KaTeX_Main"/>
                  </a:rPr>
                  <a:t>(1)=1​</a:t>
                </a:r>
                <a:endParaRPr lang="en" altLang="zh-CN" dirty="0">
                  <a:effectLst/>
                </a:endParaRPr>
              </a:p>
              <a:p>
                <a:r>
                  <a:rPr lang="zh-CN" altLang="en-US" dirty="0">
                    <a:effectLst/>
                  </a:rPr>
                  <a:t>则算法的时间复杂度为（ ）。</a:t>
                </a:r>
              </a:p>
              <a:p>
                <a:r>
                  <a:rPr lang="en" altLang="zh-CN" dirty="0"/>
                  <a:t>A</a:t>
                </a:r>
                <a:r>
                  <a:rPr lang="en-US" altLang="zh-CN" dirty="0"/>
                  <a:t>.</a:t>
                </a:r>
                <a:r>
                  <a:rPr lang="zh-CN" altLang="en-US" dirty="0"/>
                  <a:t>   </a:t>
                </a:r>
                <a:r>
                  <a:rPr lang="en" altLang="zh-CN" dirty="0"/>
                  <a:t>O(n)</a:t>
                </a:r>
              </a:p>
              <a:p>
                <a:r>
                  <a:rPr lang="en-US" altLang="zh-CN" dirty="0"/>
                  <a:t>B.</a:t>
                </a:r>
                <a:r>
                  <a:rPr lang="zh-CN" altLang="en-US" dirty="0"/>
                  <a:t>   </a:t>
                </a:r>
                <a:r>
                  <a:rPr lang="en" altLang="zh-CN" dirty="0"/>
                  <a:t>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" altLang="zh-C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" altLang="zh-CN" dirty="0"/>
                  <a:t>​)</a:t>
                </a:r>
              </a:p>
              <a:p>
                <a:r>
                  <a:rPr lang="en-US" altLang="zh-CN" dirty="0"/>
                  <a:t>C.</a:t>
                </a:r>
                <a:r>
                  <a:rPr lang="zh-CN" altLang="en-US" dirty="0"/>
                  <a:t>   </a:t>
                </a:r>
                <a:r>
                  <a:rPr lang="en" altLang="zh-CN" dirty="0"/>
                  <a:t>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" altLang="zh-CN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" altLang="zh-CN" dirty="0">
                        <a:latin typeface="Cambria Math" panose="02040503050406030204" pitchFamily="18" charset="0"/>
                      </a:rPr>
                      <m:t>​</m:t>
                    </m:r>
                  </m:oMath>
                </a14:m>
                <a:r>
                  <a:rPr lang="en" altLang="zh-CN" dirty="0" err="1"/>
                  <a:t>logn</a:t>
                </a:r>
                <a:r>
                  <a:rPr lang="en" altLang="zh-CN" dirty="0"/>
                  <a:t>)</a:t>
                </a:r>
              </a:p>
              <a:p>
                <a:r>
                  <a:rPr lang="en-US" altLang="zh-CN" dirty="0"/>
                  <a:t>D</a:t>
                </a:r>
                <a:r>
                  <a:rPr lang="zh-CN" altLang="en-US" dirty="0"/>
                  <a:t>    </a:t>
                </a:r>
                <a:r>
                  <a:rPr lang="en" altLang="zh-CN" dirty="0"/>
                  <a:t>O(n</a:t>
                </a:r>
                <a:r>
                  <a:rPr lang="en" altLang="zh-CN" baseline="30000" dirty="0"/>
                  <a:t>2</a:t>
                </a:r>
                <a:r>
                  <a:rPr lang="en" altLang="zh-CN" dirty="0"/>
                  <a:t>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690CD7C-2775-8B49-9C35-AD09E56AC9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537" y="616694"/>
                <a:ext cx="9366739" cy="1760482"/>
              </a:xfrm>
              <a:prstGeom prst="rect">
                <a:avLst/>
              </a:prstGeom>
              <a:blipFill>
                <a:blip r:embed="rId2"/>
                <a:stretch>
                  <a:fillRect l="-541" t="-1429" b="-42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本框 1">
            <a:extLst>
              <a:ext uri="{FF2B5EF4-FFF2-40B4-BE49-F238E27FC236}">
                <a16:creationId xmlns:a16="http://schemas.microsoft.com/office/drawing/2014/main" id="{5E7D2F2C-D832-4442-A15A-FC9DEE3BEFC4}"/>
              </a:ext>
            </a:extLst>
          </p:cNvPr>
          <p:cNvSpPr txBox="1"/>
          <p:nvPr/>
        </p:nvSpPr>
        <p:spPr>
          <a:xfrm>
            <a:off x="1383323" y="3411415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2017</a:t>
            </a:r>
            <a:r>
              <a:rPr kumimoji="1" lang="zh-CN" altLang="en-US" dirty="0"/>
              <a:t>提高组</a:t>
            </a:r>
            <a:r>
              <a:rPr kumimoji="1" lang="en-US" altLang="zh-CN" dirty="0"/>
              <a:t>6</a:t>
            </a:r>
            <a:r>
              <a:rPr kumimoji="1" lang="zh-CN" altLang="en-US" dirty="0"/>
              <a:t>题</a:t>
            </a:r>
          </a:p>
        </p:txBody>
      </p:sp>
    </p:spTree>
    <p:extLst>
      <p:ext uri="{BB962C8B-B14F-4D97-AF65-F5344CB8AC3E}">
        <p14:creationId xmlns:p14="http://schemas.microsoft.com/office/powerpoint/2010/main" val="4021870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7F2888B0-2796-4649-BBEA-E5D9AFE1C0CC}"/>
              </a:ext>
            </a:extLst>
          </p:cNvPr>
          <p:cNvSpPr txBox="1"/>
          <p:nvPr/>
        </p:nvSpPr>
        <p:spPr>
          <a:xfrm>
            <a:off x="770351" y="502839"/>
            <a:ext cx="96137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17.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  下图表示一个果园灌溉系统，有 </a:t>
            </a:r>
            <a:r>
              <a:rPr lang="en" altLang="zh-CN" sz="20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A</a:t>
            </a:r>
            <a:r>
              <a:rPr lang="zh-CN" altLang="en" sz="20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、</a:t>
            </a:r>
            <a:r>
              <a:rPr lang="en" altLang="zh-CN" sz="20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B</a:t>
            </a:r>
            <a:r>
              <a:rPr lang="zh-CN" altLang="en" sz="20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、</a:t>
            </a:r>
            <a:r>
              <a:rPr lang="en" altLang="zh-CN" sz="20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C</a:t>
            </a:r>
            <a:r>
              <a:rPr lang="zh-CN" altLang="en" sz="20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、</a:t>
            </a:r>
            <a:r>
              <a:rPr lang="en" altLang="zh-CN" sz="20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D 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四个阀门，每个阀门可以打开或关上，所有管道粗细相同，以下设置阀门的方法中，可以让果树浇上水的是（    ）。</a:t>
            </a:r>
            <a:endParaRPr lang="zh-CN" altLang="en-US" sz="2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786C599-6C94-4146-8672-1827D1771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523" y="1653436"/>
            <a:ext cx="6225770" cy="377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A18BBCBF-0CB0-4C48-9535-BBB4FDFDCEE5}"/>
              </a:ext>
            </a:extLst>
          </p:cNvPr>
          <p:cNvSpPr txBox="1"/>
          <p:nvPr/>
        </p:nvSpPr>
        <p:spPr>
          <a:xfrm>
            <a:off x="964504" y="1866378"/>
            <a:ext cx="28488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A)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B</a:t>
            </a:r>
            <a:r>
              <a:rPr kumimoji="1" lang="zh-CN" altLang="en-US" dirty="0"/>
              <a:t>打开，其它都关上</a:t>
            </a:r>
            <a:endParaRPr kumimoji="1" lang="en-US" altLang="zh-CN" dirty="0"/>
          </a:p>
          <a:p>
            <a:pPr marL="342900" indent="-342900">
              <a:buAutoNum type="alphaUcParenR" startAt="2"/>
            </a:pPr>
            <a:r>
              <a:rPr kumimoji="1" lang="zh-CN" altLang="en-US" dirty="0"/>
              <a:t>  </a:t>
            </a:r>
            <a:r>
              <a:rPr kumimoji="1" lang="en-US" altLang="zh-CN" dirty="0"/>
              <a:t>AB</a:t>
            </a:r>
            <a:r>
              <a:rPr kumimoji="1" lang="zh-CN" altLang="en-US" dirty="0"/>
              <a:t>都打开，</a:t>
            </a:r>
            <a:r>
              <a:rPr kumimoji="1" lang="en-US" altLang="zh-CN" dirty="0"/>
              <a:t>CD</a:t>
            </a:r>
            <a:r>
              <a:rPr kumimoji="1" lang="zh-CN" altLang="en-US" dirty="0"/>
              <a:t>都关上</a:t>
            </a:r>
            <a:endParaRPr kumimoji="1" lang="en-US" altLang="zh-CN" dirty="0"/>
          </a:p>
          <a:p>
            <a:pPr marL="342900" indent="-342900">
              <a:buAutoNum type="alphaUcParenR" startAt="2"/>
            </a:pPr>
            <a:r>
              <a:rPr kumimoji="1" lang="zh-CN" altLang="en-US" dirty="0"/>
              <a:t>  </a:t>
            </a:r>
            <a:r>
              <a:rPr kumimoji="1" lang="en-US" altLang="zh-CN" dirty="0"/>
              <a:t>A</a:t>
            </a:r>
            <a:r>
              <a:rPr kumimoji="1" lang="zh-CN" altLang="en-US" dirty="0"/>
              <a:t>打开，其他都关上</a:t>
            </a:r>
            <a:endParaRPr kumimoji="1" lang="en-US" altLang="zh-CN" dirty="0"/>
          </a:p>
          <a:p>
            <a:pPr marL="342900" indent="-342900">
              <a:buAutoNum type="alphaUcParenR" startAt="2"/>
            </a:pPr>
            <a:r>
              <a:rPr kumimoji="1" lang="zh-CN" altLang="en-US" dirty="0"/>
              <a:t>  </a:t>
            </a:r>
            <a:r>
              <a:rPr kumimoji="1" lang="en-US" altLang="zh-CN" dirty="0"/>
              <a:t>D</a:t>
            </a:r>
            <a:r>
              <a:rPr kumimoji="1" lang="zh-CN" altLang="en-US" dirty="0"/>
              <a:t>打开，其他都关上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B70031A-C19C-2142-9B4B-43FA4015F040}"/>
              </a:ext>
            </a:extLst>
          </p:cNvPr>
          <p:cNvSpPr txBox="1"/>
          <p:nvPr/>
        </p:nvSpPr>
        <p:spPr>
          <a:xfrm>
            <a:off x="9519780" y="81419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A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66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9D1C0B49-782A-5A45-BFF6-82728602C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572" y="265406"/>
            <a:ext cx="46279197" cy="3976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17438" rIns="0" bIns="11743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18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、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Lucia 和她的朋友以及朋友的朋友都在某社交网站上注册了账号。下图是他们之间的关系图，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两个人之间有边相连代表这两个人是朋友，没有边相连代表不是朋友。这个社交网站的规则是: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如果某人 A 向他（她）的朋友 B 分享了某张照片，那么 B 就可以对该照片进行评论;如果 B 评论了该照片，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那么他（她）的所有 朋友都可以看见这个评论以及被评论的照片，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但是不能对该照片进行评论（除非 A 也向他(她)分享了该照片）。现在Lucia已经上传了一张照片，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但是她不想让 Jacob 看见这张照片，那么她可以向以下朋友（ 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）分享该照片。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/>
              <a:t>A.</a:t>
            </a:r>
            <a:r>
              <a:rPr lang="zh-CN" altLang="en-US" dirty="0"/>
              <a:t>   </a:t>
            </a:r>
            <a:r>
              <a:rPr lang="zh-CN" altLang="zh-CN" dirty="0"/>
              <a:t>Dana, Michael, Eve</a:t>
            </a: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/>
              <a:t>B.</a:t>
            </a:r>
            <a:r>
              <a:rPr lang="zh-CN" altLang="en-US" dirty="0"/>
              <a:t>   </a:t>
            </a:r>
            <a:r>
              <a:rPr lang="zh-CN" altLang="zh-CN" dirty="0"/>
              <a:t>Dana, Eve, Monica</a:t>
            </a: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/>
              <a:t>C.</a:t>
            </a:r>
            <a:r>
              <a:rPr lang="zh-CN" altLang="en-US" dirty="0"/>
              <a:t>   </a:t>
            </a:r>
            <a:r>
              <a:rPr lang="zh-CN" altLang="zh-CN" dirty="0"/>
              <a:t>Michael, Eve, Jacob</a:t>
            </a: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/>
              <a:t>D.</a:t>
            </a:r>
            <a:r>
              <a:rPr lang="zh-CN" altLang="en-US" dirty="0"/>
              <a:t>   </a:t>
            </a:r>
            <a:r>
              <a:rPr lang="zh-CN" altLang="zh-CN" dirty="0"/>
              <a:t>Micheal, Peter, Monica</a:t>
            </a: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PingFang SC" panose="020B0400000000000000" pitchFamily="34" charset="-122"/>
              </a:rPr>
            </a:b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202DA2A-BE1E-4841-95ED-E6CFB062E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370" y="2478587"/>
            <a:ext cx="6997700" cy="402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62113565-E1A9-7145-AA18-CC96FB005AF4}"/>
              </a:ext>
            </a:extLst>
          </p:cNvPr>
          <p:cNvSpPr txBox="1"/>
          <p:nvPr/>
        </p:nvSpPr>
        <p:spPr>
          <a:xfrm>
            <a:off x="6513534" y="1741118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A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5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446B30-CC3C-004C-9514-35A58CC86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206" y="392241"/>
            <a:ext cx="10515600" cy="1955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2400" dirty="0"/>
              <a:t>19</a:t>
            </a:r>
            <a:r>
              <a:rPr kumimoji="1" lang="zh-CN" altLang="en-US" sz="2400" dirty="0"/>
              <a:t>、周末小明和爸爸妈妈三个人一起想动手做三道菜，小明负责洗菜、爸爸负责切菜、妈妈负责炒菜。假设做每道菜的顺序都是：先洗菜</a:t>
            </a:r>
            <a:r>
              <a:rPr kumimoji="1" lang="en-US" altLang="zh-CN" sz="2400" dirty="0"/>
              <a:t>10</a:t>
            </a:r>
            <a:r>
              <a:rPr kumimoji="1" lang="zh-CN" altLang="en-US" sz="2400" dirty="0"/>
              <a:t>分钟，然后切菜</a:t>
            </a:r>
            <a:r>
              <a:rPr kumimoji="1" lang="en-US" altLang="zh-CN" sz="2400" dirty="0"/>
              <a:t>10</a:t>
            </a:r>
            <a:r>
              <a:rPr kumimoji="1" lang="zh-CN" altLang="en-US" sz="2400" dirty="0"/>
              <a:t>分钟，最后炒菜</a:t>
            </a:r>
            <a:r>
              <a:rPr kumimoji="1" lang="en-US" altLang="zh-CN" sz="2400" dirty="0"/>
              <a:t>10</a:t>
            </a:r>
            <a:r>
              <a:rPr kumimoji="1" lang="zh-CN" altLang="en-US" sz="2400" dirty="0"/>
              <a:t>分钟。那么做一道菜需要</a:t>
            </a:r>
            <a:r>
              <a:rPr kumimoji="1" lang="en-US" altLang="zh-CN" sz="2400" dirty="0"/>
              <a:t>30</a:t>
            </a:r>
            <a:r>
              <a:rPr kumimoji="1" lang="zh-CN" altLang="en-US" sz="2400" dirty="0"/>
              <a:t>分钟，注意：两道不现的菜的相同步骤不可以同时进行。例如第一道菜和第二道菜不能同时洗，也不能同时切。那么做完三道菜的最短时间需要（    ）分钟。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B0C2EBE-713D-6849-B930-87D1EA3BEAD1}"/>
              </a:ext>
            </a:extLst>
          </p:cNvPr>
          <p:cNvSpPr txBox="1"/>
          <p:nvPr/>
        </p:nvSpPr>
        <p:spPr>
          <a:xfrm>
            <a:off x="902043" y="269514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90</a:t>
            </a:r>
            <a:endParaRPr kumimoji="1"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5F0D9F3-6AEB-3347-9738-4192816C0ACD}"/>
              </a:ext>
            </a:extLst>
          </p:cNvPr>
          <p:cNvSpPr txBox="1"/>
          <p:nvPr/>
        </p:nvSpPr>
        <p:spPr>
          <a:xfrm>
            <a:off x="3039763" y="2695144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60</a:t>
            </a:r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CC8370C-922C-3046-8095-6664C727D0C5}"/>
              </a:ext>
            </a:extLst>
          </p:cNvPr>
          <p:cNvSpPr txBox="1"/>
          <p:nvPr/>
        </p:nvSpPr>
        <p:spPr>
          <a:xfrm>
            <a:off x="5050651" y="2695144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50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A98C7AA-8705-1F4E-97F7-156E2DB83871}"/>
              </a:ext>
            </a:extLst>
          </p:cNvPr>
          <p:cNvSpPr txBox="1"/>
          <p:nvPr/>
        </p:nvSpPr>
        <p:spPr>
          <a:xfrm>
            <a:off x="7013449" y="2695144"/>
            <a:ext cx="95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40</a:t>
            </a:r>
            <a:endParaRPr kumimoji="1"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9BE6EF2-58BE-8A47-B5DD-8055FE8A4BD7}"/>
              </a:ext>
            </a:extLst>
          </p:cNvPr>
          <p:cNvSpPr txBox="1"/>
          <p:nvPr/>
        </p:nvSpPr>
        <p:spPr>
          <a:xfrm>
            <a:off x="6561439" y="1742303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C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8160429F-C1D3-9245-9533-C1086A9F8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994169"/>
              </p:ext>
            </p:extLst>
          </p:nvPr>
        </p:nvGraphicFramePr>
        <p:xfrm>
          <a:off x="1624227" y="3697846"/>
          <a:ext cx="812800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120675488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26527491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28677790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53671676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67368168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9707421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分钟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0~10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10~20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20~30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30~40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40~50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334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小明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洗第一道菜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洗第二道菜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洗第三道菜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762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爸爸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切第一道菜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切第二道菜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切第三道菜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09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妈妈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炒第一道菜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炒第二道菜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炒第三道菜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323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57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C26C6A-7969-E346-941E-9FFD8501D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6954"/>
            <a:ext cx="10515600" cy="144891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2</a:t>
            </a:r>
            <a:r>
              <a:rPr kumimoji="1" lang="zh-CN" altLang="en-US" dirty="0"/>
              <a:t>、如何</a:t>
            </a:r>
            <a:r>
              <a:rPr kumimoji="1" lang="en-US" altLang="zh-CN" dirty="0"/>
              <a:t>256</a:t>
            </a:r>
            <a:r>
              <a:rPr kumimoji="1" lang="zh-CN" altLang="en-US" dirty="0"/>
              <a:t>种颜色用二进制编码来表示，至少需要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)</a:t>
            </a:r>
            <a:r>
              <a:rPr kumimoji="1" lang="zh-CN" altLang="en-US" dirty="0"/>
              <a:t>位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        </a:t>
            </a:r>
            <a:r>
              <a:rPr kumimoji="1" lang="en-US" altLang="zh-CN" dirty="0"/>
              <a:t>A.</a:t>
            </a:r>
            <a:r>
              <a:rPr kumimoji="1" lang="zh-CN" altLang="en-US" dirty="0"/>
              <a:t>  </a:t>
            </a:r>
            <a:r>
              <a:rPr kumimoji="1" lang="en-US" altLang="zh-CN" dirty="0"/>
              <a:t>6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B.</a:t>
            </a:r>
            <a:r>
              <a:rPr kumimoji="1" lang="zh-CN" altLang="en-US" dirty="0"/>
              <a:t>  </a:t>
            </a:r>
            <a:r>
              <a:rPr kumimoji="1" lang="en-US" altLang="zh-CN" dirty="0"/>
              <a:t>7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C.</a:t>
            </a:r>
            <a:r>
              <a:rPr kumimoji="1" lang="zh-CN" altLang="en-US" dirty="0"/>
              <a:t>  </a:t>
            </a:r>
            <a:r>
              <a:rPr kumimoji="1" lang="en-US" altLang="zh-CN" dirty="0"/>
              <a:t>8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D.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9</a:t>
            </a:r>
            <a:endParaRPr kumimoji="1"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5">
                <a:extLst>
                  <a:ext uri="{FF2B5EF4-FFF2-40B4-BE49-F238E27FC236}">
                    <a16:creationId xmlns:a16="http://schemas.microsoft.com/office/drawing/2014/main" id="{C6398B8D-12D8-8F43-9832-AABDE0C79D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9089253"/>
                  </p:ext>
                </p:extLst>
              </p:nvPr>
            </p:nvGraphicFramePr>
            <p:xfrm>
              <a:off x="838200" y="2931526"/>
              <a:ext cx="8128000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4127343215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440283705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1515246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4875912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26805542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13680378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54531312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7090930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3640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7369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128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32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16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8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575109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5">
                <a:extLst>
                  <a:ext uri="{FF2B5EF4-FFF2-40B4-BE49-F238E27FC236}">
                    <a16:creationId xmlns:a16="http://schemas.microsoft.com/office/drawing/2014/main" id="{C6398B8D-12D8-8F43-9832-AABDE0C79D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9089253"/>
                  </p:ext>
                </p:extLst>
              </p:nvPr>
            </p:nvGraphicFramePr>
            <p:xfrm>
              <a:off x="838200" y="2931526"/>
              <a:ext cx="8128000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4127343215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440283705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1515246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4875912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26805542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13680378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54531312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7090930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3640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1250" t="-110345" r="-702500" b="-1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101250" t="-110345" r="-602500" b="-1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01250" t="-110345" r="-502500" b="-1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301250" t="-110345" r="-402500" b="-1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01250" t="-110345" r="-302500" b="-1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01250" t="-110345" r="-202500" b="-1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601250" t="-110345" r="-102500" b="-1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701250" t="-110345" r="-2500" b="-1275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7369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128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32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16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8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1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5751094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922DE1C9-4832-084D-80D9-909C7F5D2981}"/>
              </a:ext>
            </a:extLst>
          </p:cNvPr>
          <p:cNvSpPr txBox="1"/>
          <p:nvPr/>
        </p:nvSpPr>
        <p:spPr>
          <a:xfrm>
            <a:off x="838200" y="4584356"/>
            <a:ext cx="2852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所以</a:t>
            </a:r>
            <a:r>
              <a:rPr kumimoji="1" lang="en-US" altLang="zh-CN" dirty="0"/>
              <a:t>0~255</a:t>
            </a:r>
            <a:r>
              <a:rPr kumimoji="1" lang="zh-CN" altLang="en-US" dirty="0"/>
              <a:t>表示</a:t>
            </a:r>
            <a:r>
              <a:rPr kumimoji="1" lang="en-US" altLang="zh-CN" dirty="0"/>
              <a:t>256</a:t>
            </a:r>
            <a:r>
              <a:rPr kumimoji="1" lang="zh-CN" altLang="en-US" dirty="0"/>
              <a:t>个数字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1FE2F0D-8F3A-5843-8590-9D5024B328CF}"/>
              </a:ext>
            </a:extLst>
          </p:cNvPr>
          <p:cNvSpPr/>
          <p:nvPr/>
        </p:nvSpPr>
        <p:spPr>
          <a:xfrm>
            <a:off x="8955779" y="393976"/>
            <a:ext cx="470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dirty="0">
                <a:solidFill>
                  <a:srgbClr val="FF0000"/>
                </a:solidFill>
              </a:rPr>
              <a:t>C</a:t>
            </a:r>
            <a:r>
              <a:rPr kumimoji="1" lang="zh-CN" altLang="en-US" dirty="0"/>
              <a:t> 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82A41EFA-5661-4A41-A067-6986B82EB538}"/>
                  </a:ext>
                </a:extLst>
              </p:cNvPr>
              <p:cNvSpPr txBox="1"/>
              <p:nvPr/>
            </p:nvSpPr>
            <p:spPr>
              <a:xfrm>
                <a:off x="838200" y="5647723"/>
                <a:ext cx="11688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=256</m:t>
                      </m:r>
                    </m:oMath>
                  </m:oMathPara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82A41EFA-5661-4A41-A067-6986B82EB5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647723"/>
                <a:ext cx="116884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DFBA27E2-8583-FB40-A35C-36787DDB5831}"/>
                  </a:ext>
                </a:extLst>
              </p:cNvPr>
              <p:cNvSpPr txBox="1"/>
              <p:nvPr/>
            </p:nvSpPr>
            <p:spPr>
              <a:xfrm>
                <a:off x="2570206" y="5647723"/>
                <a:ext cx="11640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=512</m:t>
                      </m:r>
                    </m:oMath>
                  </m:oMathPara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DFBA27E2-8583-FB40-A35C-36787DDB58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206" y="5647723"/>
                <a:ext cx="116403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C1238A84-112F-1844-8D78-F2346B066DDC}"/>
                  </a:ext>
                </a:extLst>
              </p:cNvPr>
              <p:cNvSpPr txBox="1"/>
              <p:nvPr/>
            </p:nvSpPr>
            <p:spPr>
              <a:xfrm>
                <a:off x="4375662" y="5647723"/>
                <a:ext cx="13899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=1024</m:t>
                      </m:r>
                    </m:oMath>
                  </m:oMathPara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C1238A84-112F-1844-8D78-F2346B066D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662" y="5647723"/>
                <a:ext cx="138993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637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F664F2-512B-F148-B5E0-5730DDBB5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092" y="1040179"/>
            <a:ext cx="10515600" cy="596299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20</a:t>
            </a:r>
            <a:r>
              <a:rPr kumimoji="1" lang="zh-CN" altLang="en-US" dirty="0"/>
              <a:t>、参加</a:t>
            </a:r>
            <a:r>
              <a:rPr kumimoji="1" lang="en-US" altLang="zh-CN" dirty="0"/>
              <a:t>NOI</a:t>
            </a:r>
            <a:r>
              <a:rPr kumimoji="1" lang="zh-CN" altLang="en-US" dirty="0"/>
              <a:t>比赛，以下不能带入考场的是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  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DBA3FAE-59A0-D04B-A558-D4168CFDE590}"/>
              </a:ext>
            </a:extLst>
          </p:cNvPr>
          <p:cNvSpPr txBox="1"/>
          <p:nvPr/>
        </p:nvSpPr>
        <p:spPr>
          <a:xfrm>
            <a:off x="1062681" y="2866768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  </a:t>
            </a:r>
            <a:r>
              <a:rPr kumimoji="1" lang="zh-CN" altLang="en-US" dirty="0"/>
              <a:t>钢笔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AB6E162-10A6-5A4B-B1C9-509B93C5ABC7}"/>
              </a:ext>
            </a:extLst>
          </p:cNvPr>
          <p:cNvSpPr txBox="1"/>
          <p:nvPr/>
        </p:nvSpPr>
        <p:spPr>
          <a:xfrm>
            <a:off x="2999819" y="2866768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 橡皮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683033A-A6EB-9D44-B850-E66A9F9B6476}"/>
              </a:ext>
            </a:extLst>
          </p:cNvPr>
          <p:cNvSpPr txBox="1"/>
          <p:nvPr/>
        </p:nvSpPr>
        <p:spPr>
          <a:xfrm>
            <a:off x="4967416" y="2866768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U</a:t>
            </a:r>
            <a:r>
              <a:rPr kumimoji="1" lang="zh-CN" altLang="en-US" dirty="0"/>
              <a:t>盘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B2A602D-2850-FB4A-92F0-392248109CA7}"/>
              </a:ext>
            </a:extLst>
          </p:cNvPr>
          <p:cNvSpPr txBox="1"/>
          <p:nvPr/>
        </p:nvSpPr>
        <p:spPr>
          <a:xfrm>
            <a:off x="7389341" y="286676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 铝笔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40A276D-7EA6-7147-A82E-2B73E55F3FB6}"/>
              </a:ext>
            </a:extLst>
          </p:cNvPr>
          <p:cNvSpPr txBox="1"/>
          <p:nvPr/>
        </p:nvSpPr>
        <p:spPr>
          <a:xfrm>
            <a:off x="7723567" y="688486"/>
            <a:ext cx="375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solidFill>
                  <a:srgbClr val="FF0000"/>
                </a:solidFill>
              </a:rPr>
              <a:t>C</a:t>
            </a:r>
            <a:endParaRPr kumimoji="1"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75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A060B6C9-36B8-C344-B2D7-7587627BEA6A}"/>
              </a:ext>
            </a:extLst>
          </p:cNvPr>
          <p:cNvSpPr txBox="1"/>
          <p:nvPr/>
        </p:nvSpPr>
        <p:spPr>
          <a:xfrm>
            <a:off x="410308" y="328807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effectLst/>
              </a:rPr>
              <a:t>以下属于无线通信技术的有（         ）。</a:t>
            </a:r>
            <a:r>
              <a:rPr lang="zh-CN" altLang="en-US" dirty="0"/>
              <a:t>多选</a:t>
            </a:r>
            <a:endParaRPr lang="zh-CN" altLang="en-US" dirty="0">
              <a:effectLst/>
            </a:endParaRPr>
          </a:p>
          <a:p>
            <a:r>
              <a:rPr lang="en-US" altLang="zh-CN" dirty="0"/>
              <a:t>A.</a:t>
            </a:r>
            <a:r>
              <a:rPr lang="zh-CN" altLang="en-US" dirty="0"/>
              <a:t>   蓝牙</a:t>
            </a:r>
          </a:p>
          <a:p>
            <a:r>
              <a:rPr lang="en-US" altLang="zh-CN" dirty="0"/>
              <a:t>B.</a:t>
            </a:r>
            <a:r>
              <a:rPr lang="zh-CN" altLang="en-US" dirty="0"/>
              <a:t>   </a:t>
            </a:r>
            <a:r>
              <a:rPr lang="en" altLang="zh-CN" dirty="0" err="1"/>
              <a:t>Wifi</a:t>
            </a:r>
            <a:endParaRPr lang="en" altLang="zh-CN" dirty="0"/>
          </a:p>
          <a:p>
            <a:r>
              <a:rPr lang="en-US" altLang="zh-CN" dirty="0"/>
              <a:t>C.</a:t>
            </a:r>
            <a:r>
              <a:rPr lang="zh-CN" altLang="en-US" dirty="0"/>
              <a:t>   </a:t>
            </a:r>
            <a:r>
              <a:rPr lang="en" altLang="zh-CN" dirty="0"/>
              <a:t>GPRS</a:t>
            </a:r>
          </a:p>
          <a:p>
            <a:r>
              <a:rPr lang="en-US" altLang="zh-CN" dirty="0"/>
              <a:t>D.</a:t>
            </a:r>
            <a:r>
              <a:rPr lang="zh-CN" altLang="en-US" dirty="0"/>
              <a:t>   以太网</a:t>
            </a:r>
            <a:endParaRPr lang="en" altLang="zh-CN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A2019FD-2799-1F44-8970-299981BBF759}"/>
              </a:ext>
            </a:extLst>
          </p:cNvPr>
          <p:cNvSpPr txBox="1"/>
          <p:nvPr/>
        </p:nvSpPr>
        <p:spPr>
          <a:xfrm>
            <a:off x="3458307" y="316523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ABC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4E574DB-77B3-8241-9971-D7FB190A168C}"/>
              </a:ext>
            </a:extLst>
          </p:cNvPr>
          <p:cNvSpPr txBox="1"/>
          <p:nvPr/>
        </p:nvSpPr>
        <p:spPr>
          <a:xfrm>
            <a:off x="902676" y="3059723"/>
            <a:ext cx="2836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GPRS</a:t>
            </a:r>
            <a:r>
              <a:rPr kumimoji="1" lang="zh-CN" altLang="en-US" dirty="0"/>
              <a:t>第二代移动通信技术</a:t>
            </a:r>
          </a:p>
        </p:txBody>
      </p:sp>
    </p:spTree>
    <p:extLst>
      <p:ext uri="{BB962C8B-B14F-4D97-AF65-F5344CB8AC3E}">
        <p14:creationId xmlns:p14="http://schemas.microsoft.com/office/powerpoint/2010/main" val="215380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A2C3A3C9-CE8A-EA4A-81BF-334A3645F503}"/>
              </a:ext>
            </a:extLst>
          </p:cNvPr>
          <p:cNvSpPr txBox="1"/>
          <p:nvPr/>
        </p:nvSpPr>
        <p:spPr>
          <a:xfrm>
            <a:off x="842" y="483787"/>
            <a:ext cx="1192989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2400" dirty="0">
                <a:ea typeface="等线"/>
              </a:rPr>
              <a:t>21</a:t>
            </a:r>
            <a:r>
              <a:rPr kumimoji="1" lang="zh-CN" altLang="en-US" sz="2400">
                <a:ea typeface="等线"/>
              </a:rPr>
              <a:t>、从一个</a:t>
            </a:r>
            <a:r>
              <a:rPr kumimoji="1" lang="en-US" altLang="zh-CN" sz="2400" dirty="0">
                <a:ea typeface="等线"/>
              </a:rPr>
              <a:t>4</a:t>
            </a:r>
            <a:r>
              <a:rPr kumimoji="1" lang="zh-CN" altLang="en-US" sz="2400">
                <a:ea typeface="等线"/>
              </a:rPr>
              <a:t>*</a:t>
            </a:r>
            <a:r>
              <a:rPr kumimoji="1" lang="en-US" altLang="zh-CN" sz="2400" dirty="0">
                <a:ea typeface="等线"/>
              </a:rPr>
              <a:t>4</a:t>
            </a:r>
            <a:r>
              <a:rPr kumimoji="1" lang="zh-CN" altLang="en-US" sz="2400">
                <a:ea typeface="等线"/>
              </a:rPr>
              <a:t>的棋盘</a:t>
            </a:r>
            <a:r>
              <a:rPr kumimoji="1" lang="en-US" altLang="zh-CN" sz="2400" dirty="0">
                <a:ea typeface="等线"/>
              </a:rPr>
              <a:t>(</a:t>
            </a:r>
            <a:r>
              <a:rPr kumimoji="1" lang="zh-CN" altLang="en-US" sz="2400">
                <a:ea typeface="等线"/>
              </a:rPr>
              <a:t>不可旋转</a:t>
            </a:r>
            <a:r>
              <a:rPr kumimoji="1" lang="en-US" altLang="zh-CN" sz="2400" dirty="0">
                <a:ea typeface="等线"/>
              </a:rPr>
              <a:t>)</a:t>
            </a:r>
            <a:r>
              <a:rPr kumimoji="1" lang="zh-CN" altLang="en-US" sz="2400">
                <a:ea typeface="等线"/>
              </a:rPr>
              <a:t>中选取不在同一行也不在同一列的两个方格，</a:t>
            </a:r>
            <a:endParaRPr kumimoji="1" lang="zh-CN">
              <a:ea typeface="等线"/>
            </a:endParaRPr>
          </a:p>
          <a:p>
            <a:r>
              <a:rPr kumimoji="1" lang="zh-CN" altLang="en-US" sz="2400">
                <a:ea typeface="等线"/>
              </a:rPr>
              <a:t>共有</a:t>
            </a:r>
            <a:r>
              <a:rPr kumimoji="1" lang="en-US" altLang="zh-CN" sz="2400" dirty="0">
                <a:ea typeface="等线"/>
              </a:rPr>
              <a:t>(</a:t>
            </a:r>
            <a:r>
              <a:rPr kumimoji="1" lang="zh-CN" altLang="en-US" sz="2400" dirty="0">
                <a:ea typeface="等线"/>
              </a:rPr>
              <a:t>     </a:t>
            </a:r>
            <a:r>
              <a:rPr kumimoji="1" lang="en-US" altLang="zh-CN" sz="2400" dirty="0">
                <a:ea typeface="等线"/>
              </a:rPr>
              <a:t>)</a:t>
            </a:r>
            <a:r>
              <a:rPr kumimoji="1" lang="zh-CN" altLang="en-US" sz="2400">
                <a:ea typeface="等线"/>
              </a:rPr>
              <a:t>种方法</a:t>
            </a:r>
            <a:endParaRPr lang="zh-CN">
              <a:ea typeface="等线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FE3C63E-C839-3D40-9D6F-101E88E5040B}"/>
              </a:ext>
            </a:extLst>
          </p:cNvPr>
          <p:cNvSpPr txBox="1"/>
          <p:nvPr/>
        </p:nvSpPr>
        <p:spPr>
          <a:xfrm>
            <a:off x="822553" y="89616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72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31D3F4F0-C667-FE42-A006-B33C429C3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614739"/>
              </p:ext>
            </p:extLst>
          </p:nvPr>
        </p:nvGraphicFramePr>
        <p:xfrm>
          <a:off x="1620520" y="2399876"/>
          <a:ext cx="223139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848">
                  <a:extLst>
                    <a:ext uri="{9D8B030D-6E8A-4147-A177-3AD203B41FA5}">
                      <a16:colId xmlns:a16="http://schemas.microsoft.com/office/drawing/2014/main" val="897737552"/>
                    </a:ext>
                  </a:extLst>
                </a:gridCol>
                <a:gridCol w="557848">
                  <a:extLst>
                    <a:ext uri="{9D8B030D-6E8A-4147-A177-3AD203B41FA5}">
                      <a16:colId xmlns:a16="http://schemas.microsoft.com/office/drawing/2014/main" val="3530725976"/>
                    </a:ext>
                  </a:extLst>
                </a:gridCol>
                <a:gridCol w="557848">
                  <a:extLst>
                    <a:ext uri="{9D8B030D-6E8A-4147-A177-3AD203B41FA5}">
                      <a16:colId xmlns:a16="http://schemas.microsoft.com/office/drawing/2014/main" val="2218679542"/>
                    </a:ext>
                  </a:extLst>
                </a:gridCol>
                <a:gridCol w="557848">
                  <a:extLst>
                    <a:ext uri="{9D8B030D-6E8A-4147-A177-3AD203B41FA5}">
                      <a16:colId xmlns:a16="http://schemas.microsoft.com/office/drawing/2014/main" val="2917408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929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04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750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729084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A3660F1D-5A92-D042-A1DD-7E0236C078EE}"/>
              </a:ext>
            </a:extLst>
          </p:cNvPr>
          <p:cNvSpPr txBox="1"/>
          <p:nvPr/>
        </p:nvSpPr>
        <p:spPr>
          <a:xfrm>
            <a:off x="5966460" y="2366010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16</a:t>
            </a:r>
            <a:r>
              <a:rPr kumimoji="1" lang="zh-CN" altLang="en-US" dirty="0"/>
              <a:t>*</a:t>
            </a:r>
            <a:r>
              <a:rPr kumimoji="1" lang="en-US" altLang="zh-CN" dirty="0"/>
              <a:t>9=144</a:t>
            </a:r>
            <a:endParaRPr kumimoji="1"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ECBBF23-17CE-A445-9BEE-247B5EB9BEE4}"/>
              </a:ext>
            </a:extLst>
          </p:cNvPr>
          <p:cNvSpPr txBox="1"/>
          <p:nvPr/>
        </p:nvSpPr>
        <p:spPr>
          <a:xfrm>
            <a:off x="6046470" y="3268980"/>
            <a:ext cx="4334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格子相同，</a:t>
            </a:r>
            <a:r>
              <a:rPr kumimoji="1" lang="en-US" altLang="zh-CN" dirty="0"/>
              <a:t>(</a:t>
            </a:r>
            <a:r>
              <a:rPr kumimoji="1" lang="en-US" altLang="zh-CN" dirty="0" err="1"/>
              <a:t>a,b</a:t>
            </a:r>
            <a:r>
              <a:rPr kumimoji="1" lang="en-US" altLang="zh-CN" dirty="0"/>
              <a:t>)=(</a:t>
            </a:r>
            <a:r>
              <a:rPr kumimoji="1" lang="en-US" altLang="zh-CN" dirty="0" err="1"/>
              <a:t>b,a</a:t>
            </a:r>
            <a:r>
              <a:rPr kumimoji="1" lang="en-US" altLang="zh-CN" dirty="0"/>
              <a:t>)</a:t>
            </a:r>
            <a:r>
              <a:rPr kumimoji="1" lang="zh-CN" altLang="en-US" dirty="0"/>
              <a:t>因此是</a:t>
            </a:r>
            <a:r>
              <a:rPr kumimoji="1" lang="en-US" altLang="zh-CN" dirty="0"/>
              <a:t>144/2=72</a:t>
            </a:r>
            <a:r>
              <a:rPr kumimoji="1" lang="zh-CN" altLang="en-US" dirty="0"/>
              <a:t>种</a:t>
            </a:r>
          </a:p>
        </p:txBody>
      </p:sp>
    </p:spTree>
    <p:extLst>
      <p:ext uri="{BB962C8B-B14F-4D97-AF65-F5344CB8AC3E}">
        <p14:creationId xmlns:p14="http://schemas.microsoft.com/office/powerpoint/2010/main" val="3465685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585842-D015-C048-B3F6-E70D51450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83" y="519339"/>
            <a:ext cx="10515600" cy="1701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2400" dirty="0"/>
              <a:t>22</a:t>
            </a:r>
            <a:r>
              <a:rPr kumimoji="1" lang="zh-CN" altLang="en-US" sz="2400" dirty="0"/>
              <a:t>、约定二叉树的根结点高度为</a:t>
            </a:r>
            <a:r>
              <a:rPr kumimoji="1" lang="en-US" altLang="zh-CN" sz="2400" dirty="0"/>
              <a:t>1</a:t>
            </a:r>
          </a:p>
          <a:p>
            <a:pPr marL="0" indent="0">
              <a:buNone/>
            </a:pPr>
            <a:r>
              <a:rPr kumimoji="1" lang="zh-CN" altLang="en-US" sz="2400" dirty="0"/>
              <a:t>一棵结点数为</a:t>
            </a:r>
            <a:r>
              <a:rPr kumimoji="1" lang="en-US" altLang="zh-CN" sz="2400" dirty="0"/>
              <a:t>2016</a:t>
            </a:r>
            <a:r>
              <a:rPr kumimoji="1" lang="zh-CN" altLang="en-US" sz="2400" dirty="0"/>
              <a:t>的二叉树最少有（     ）个叶子结点</a:t>
            </a:r>
            <a:endParaRPr kumimoji="1" lang="en-US" altLang="zh-CN" sz="2400" dirty="0"/>
          </a:p>
          <a:p>
            <a:pPr marL="0" indent="0">
              <a:buNone/>
            </a:pPr>
            <a:r>
              <a:rPr kumimoji="1" lang="zh-CN" altLang="en-US" sz="2400" dirty="0"/>
              <a:t>一棵结点数为</a:t>
            </a:r>
            <a:r>
              <a:rPr kumimoji="1" lang="en-US" altLang="zh-CN" sz="2400" dirty="0"/>
              <a:t>2016</a:t>
            </a:r>
            <a:r>
              <a:rPr kumimoji="1" lang="zh-CN" altLang="en-US" sz="2400" dirty="0"/>
              <a:t>的二叉树最小的高度值是</a:t>
            </a:r>
            <a:r>
              <a:rPr kumimoji="1" lang="en-US" altLang="zh-CN" sz="2400" dirty="0"/>
              <a:t>(</a:t>
            </a:r>
            <a:r>
              <a:rPr kumimoji="1" lang="zh-CN" altLang="en-US" sz="2400" dirty="0"/>
              <a:t>      </a:t>
            </a:r>
            <a:r>
              <a:rPr kumimoji="1" lang="en-US" altLang="zh-CN" sz="2400" dirty="0"/>
              <a:t>)</a:t>
            </a:r>
            <a:endParaRPr kumimoji="1" lang="zh-CN" altLang="en-US" sz="24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95C08ED-0053-8F43-BD30-901D3ACD2191}"/>
              </a:ext>
            </a:extLst>
          </p:cNvPr>
          <p:cNvSpPr txBox="1"/>
          <p:nvPr/>
        </p:nvSpPr>
        <p:spPr>
          <a:xfrm>
            <a:off x="5669279" y="927464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solidFill>
                  <a:srgbClr val="FF0000"/>
                </a:solidFill>
              </a:rPr>
              <a:t>1</a:t>
            </a:r>
            <a:endParaRPr kumimoji="1"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D1A94FE-9DA7-1F4D-92B6-BB7CEA39E790}"/>
              </a:ext>
            </a:extLst>
          </p:cNvPr>
          <p:cNvSpPr txBox="1"/>
          <p:nvPr/>
        </p:nvSpPr>
        <p:spPr>
          <a:xfrm flipH="1">
            <a:off x="6622868" y="1384663"/>
            <a:ext cx="966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solidFill>
                  <a:srgbClr val="FF0000"/>
                </a:solidFill>
              </a:rPr>
              <a:t>11</a:t>
            </a:r>
            <a:endParaRPr kumimoji="1"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B0DE0203-2E91-264E-BB19-C7074A21691F}"/>
              </a:ext>
            </a:extLst>
          </p:cNvPr>
          <p:cNvSpPr/>
          <p:nvPr/>
        </p:nvSpPr>
        <p:spPr>
          <a:xfrm>
            <a:off x="2808514" y="2103120"/>
            <a:ext cx="431075" cy="4049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9" name="直线连接符 8">
            <a:extLst>
              <a:ext uri="{FF2B5EF4-FFF2-40B4-BE49-F238E27FC236}">
                <a16:creationId xmlns:a16="http://schemas.microsoft.com/office/drawing/2014/main" id="{C0A55053-F627-2241-8D26-50A8D6438F1F}"/>
              </a:ext>
            </a:extLst>
          </p:cNvPr>
          <p:cNvCxnSpPr/>
          <p:nvPr/>
        </p:nvCxnSpPr>
        <p:spPr>
          <a:xfrm flipH="1">
            <a:off x="2599509" y="2495006"/>
            <a:ext cx="313508" cy="52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>
            <a:extLst>
              <a:ext uri="{FF2B5EF4-FFF2-40B4-BE49-F238E27FC236}">
                <a16:creationId xmlns:a16="http://schemas.microsoft.com/office/drawing/2014/main" id="{96B8B7B4-2B97-4545-BFBC-F2D0E566074A}"/>
              </a:ext>
            </a:extLst>
          </p:cNvPr>
          <p:cNvSpPr/>
          <p:nvPr/>
        </p:nvSpPr>
        <p:spPr>
          <a:xfrm>
            <a:off x="2255519" y="3000103"/>
            <a:ext cx="431075" cy="4049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6635CE93-926B-4D4A-A248-E4C4C8F293B3}"/>
              </a:ext>
            </a:extLst>
          </p:cNvPr>
          <p:cNvSpPr/>
          <p:nvPr/>
        </p:nvSpPr>
        <p:spPr>
          <a:xfrm>
            <a:off x="1702526" y="3884022"/>
            <a:ext cx="431075" cy="4049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44138B51-E7CF-D94E-9116-FC0B188C255B}"/>
              </a:ext>
            </a:extLst>
          </p:cNvPr>
          <p:cNvSpPr/>
          <p:nvPr/>
        </p:nvSpPr>
        <p:spPr>
          <a:xfrm>
            <a:off x="1149531" y="4741817"/>
            <a:ext cx="431075" cy="4049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6" name="直线连接符 15">
            <a:extLst>
              <a:ext uri="{FF2B5EF4-FFF2-40B4-BE49-F238E27FC236}">
                <a16:creationId xmlns:a16="http://schemas.microsoft.com/office/drawing/2014/main" id="{F4E48573-8611-144F-89BA-4892572A6EDE}"/>
              </a:ext>
            </a:extLst>
          </p:cNvPr>
          <p:cNvCxnSpPr/>
          <p:nvPr/>
        </p:nvCxnSpPr>
        <p:spPr>
          <a:xfrm flipH="1">
            <a:off x="2059578" y="3391989"/>
            <a:ext cx="313508" cy="52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线连接符 16">
            <a:extLst>
              <a:ext uri="{FF2B5EF4-FFF2-40B4-BE49-F238E27FC236}">
                <a16:creationId xmlns:a16="http://schemas.microsoft.com/office/drawing/2014/main" id="{24EA1F2C-969F-9A40-9CC6-BA514554B692}"/>
              </a:ext>
            </a:extLst>
          </p:cNvPr>
          <p:cNvCxnSpPr/>
          <p:nvPr/>
        </p:nvCxnSpPr>
        <p:spPr>
          <a:xfrm flipH="1">
            <a:off x="1510938" y="4241075"/>
            <a:ext cx="313508" cy="52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7C0C8557-8592-9C4F-B2B9-73B46965C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051" y="2050868"/>
            <a:ext cx="4294521" cy="2971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文本框 27">
            <a:extLst>
              <a:ext uri="{FF2B5EF4-FFF2-40B4-BE49-F238E27FC236}">
                <a16:creationId xmlns:a16="http://schemas.microsoft.com/office/drawing/2014/main" id="{A0DE1F24-41E7-BD4C-9282-9F2EC349CF2C}"/>
              </a:ext>
            </a:extLst>
          </p:cNvPr>
          <p:cNvSpPr txBox="1"/>
          <p:nvPr/>
        </p:nvSpPr>
        <p:spPr>
          <a:xfrm>
            <a:off x="8647612" y="2050868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1=2</a:t>
            </a:r>
            <a:r>
              <a:rPr kumimoji="1" lang="en-US" altLang="zh-CN" baseline="30000" dirty="0"/>
              <a:t>1</a:t>
            </a:r>
            <a:r>
              <a:rPr kumimoji="1" lang="en-US" altLang="zh-CN" dirty="0"/>
              <a:t>-1</a:t>
            </a:r>
            <a:endParaRPr kumimoji="1"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CDD0F35F-112F-3C4A-B58C-5759AF9CC3D5}"/>
              </a:ext>
            </a:extLst>
          </p:cNvPr>
          <p:cNvSpPr txBox="1"/>
          <p:nvPr/>
        </p:nvSpPr>
        <p:spPr>
          <a:xfrm>
            <a:off x="8647612" y="2821576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3=2</a:t>
            </a:r>
            <a:r>
              <a:rPr kumimoji="1" lang="en-US" altLang="zh-CN" baseline="30000" dirty="0"/>
              <a:t>2</a:t>
            </a:r>
            <a:r>
              <a:rPr kumimoji="1" lang="en-US" altLang="zh-CN" dirty="0"/>
              <a:t>-1</a:t>
            </a:r>
            <a:endParaRPr kumimoji="1"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F083DADB-DA1D-784C-AC99-41EEF22DED9C}"/>
              </a:ext>
            </a:extLst>
          </p:cNvPr>
          <p:cNvSpPr txBox="1"/>
          <p:nvPr/>
        </p:nvSpPr>
        <p:spPr>
          <a:xfrm>
            <a:off x="8660675" y="3657600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7=2</a:t>
            </a:r>
            <a:r>
              <a:rPr kumimoji="1" lang="en-US" altLang="zh-CN" baseline="30000" dirty="0"/>
              <a:t>3</a:t>
            </a:r>
            <a:r>
              <a:rPr kumimoji="1" lang="en-US" altLang="zh-CN" dirty="0"/>
              <a:t>-1</a:t>
            </a:r>
            <a:endParaRPr kumimoji="1" lang="zh-CN" altLang="en-US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D08DE57B-F0C8-9541-98FD-C42343D2164B}"/>
              </a:ext>
            </a:extLst>
          </p:cNvPr>
          <p:cNvSpPr txBox="1"/>
          <p:nvPr/>
        </p:nvSpPr>
        <p:spPr>
          <a:xfrm>
            <a:off x="8608423" y="4323805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15=2</a:t>
            </a:r>
            <a:r>
              <a:rPr kumimoji="1" lang="en-US" altLang="zh-CN" baseline="30000" dirty="0"/>
              <a:t>4</a:t>
            </a:r>
            <a:r>
              <a:rPr kumimoji="1" lang="en-US" altLang="zh-CN" dirty="0"/>
              <a:t>-1</a:t>
            </a:r>
            <a:endParaRPr kumimoji="1"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99E2D6DB-5E1A-604E-8ADD-C5A20B9AB3A5}"/>
              </a:ext>
            </a:extLst>
          </p:cNvPr>
          <p:cNvSpPr txBox="1"/>
          <p:nvPr/>
        </p:nvSpPr>
        <p:spPr>
          <a:xfrm>
            <a:off x="5590903" y="5512526"/>
            <a:ext cx="1770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总结点数为</a:t>
            </a:r>
            <a:r>
              <a:rPr kumimoji="1" lang="en-US" altLang="zh-CN" dirty="0"/>
              <a:t>2</a:t>
            </a:r>
            <a:r>
              <a:rPr kumimoji="1" lang="en-US" altLang="zh-CN" baseline="30000" dirty="0"/>
              <a:t>k</a:t>
            </a:r>
            <a:r>
              <a:rPr kumimoji="1" lang="en-US" altLang="zh-CN" dirty="0"/>
              <a:t>-1</a:t>
            </a:r>
            <a:endParaRPr kumimoji="1" lang="zh-CN" altLang="en-US" dirty="0"/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6C6BD0D7-0A7F-C649-99B6-348A0787D106}"/>
              </a:ext>
            </a:extLst>
          </p:cNvPr>
          <p:cNvSpPr txBox="1"/>
          <p:nvPr/>
        </p:nvSpPr>
        <p:spPr>
          <a:xfrm>
            <a:off x="7367452" y="5499464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(k</a:t>
            </a:r>
            <a:r>
              <a:rPr kumimoji="1" lang="zh-CN" altLang="en-US" dirty="0"/>
              <a:t>为层数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B5998C3D-B5FF-FE40-9EFC-57B09FA57854}"/>
              </a:ext>
            </a:extLst>
          </p:cNvPr>
          <p:cNvSpPr txBox="1"/>
          <p:nvPr/>
        </p:nvSpPr>
        <p:spPr>
          <a:xfrm>
            <a:off x="5590903" y="6126480"/>
            <a:ext cx="2412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2</a:t>
            </a:r>
            <a:r>
              <a:rPr kumimoji="1" lang="en-US" altLang="zh-CN" baseline="30000" dirty="0"/>
              <a:t>10</a:t>
            </a:r>
            <a:r>
              <a:rPr kumimoji="1" lang="en-US" altLang="zh-CN" dirty="0"/>
              <a:t>=1024</a:t>
            </a:r>
            <a:r>
              <a:rPr kumimoji="1" lang="zh-CN" altLang="en-US" dirty="0"/>
              <a:t>      </a:t>
            </a:r>
            <a:r>
              <a:rPr kumimoji="1" lang="en-US" altLang="zh-CN" dirty="0"/>
              <a:t>2</a:t>
            </a:r>
            <a:r>
              <a:rPr kumimoji="1" lang="en-US" altLang="zh-CN" baseline="30000" dirty="0"/>
              <a:t>11</a:t>
            </a:r>
            <a:r>
              <a:rPr kumimoji="1" lang="en-US" altLang="zh-CN" dirty="0"/>
              <a:t>=2048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395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11" grpId="0" animBg="1"/>
      <p:bldP spid="12" grpId="0" animBg="1"/>
      <p:bldP spid="13" grpId="0" animBg="1"/>
      <p:bldP spid="28" grpId="0"/>
      <p:bldP spid="29" grpId="0"/>
      <p:bldP spid="30" grpId="0"/>
      <p:bldP spid="31" grpId="0"/>
      <p:bldP spid="32" grpId="0"/>
      <p:bldP spid="34" grpId="0"/>
      <p:bldP spid="3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44CE9D63-C693-884C-AE19-C1B32D1E141B}"/>
              </a:ext>
            </a:extLst>
          </p:cNvPr>
          <p:cNvSpPr txBox="1"/>
          <p:nvPr/>
        </p:nvSpPr>
        <p:spPr>
          <a:xfrm>
            <a:off x="1108552" y="288470"/>
            <a:ext cx="100396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一个 </a:t>
            </a:r>
            <a:r>
              <a:rPr lang="en" altLang="zh-CN" b="0" i="0" dirty="0">
                <a:solidFill>
                  <a:srgbClr val="000000"/>
                </a:solidFill>
                <a:effectLst/>
                <a:latin typeface="KaTeX_Main"/>
                <a:ea typeface="PingFang SC" panose="020B0400000000000000" pitchFamily="34" charset="-122"/>
              </a:rPr>
              <a:t>1×8</a:t>
            </a:r>
            <a:r>
              <a:rPr lang="en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的方格图形（不可旋转）用红、蓝两种颜色填涂每个方格。如果每个方格只能填涂一种颜色，且不允许两个红格相邻，共有</a:t>
            </a:r>
            <a:r>
              <a:rPr lang="en-US" altLang="zh-CN" b="1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_____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种填涂方案。</a:t>
            </a:r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07473D7F-8878-2D4E-A0F0-9FA3AED14F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03955"/>
              </p:ext>
            </p:extLst>
          </p:nvPr>
        </p:nvGraphicFramePr>
        <p:xfrm>
          <a:off x="2213466" y="2609812"/>
          <a:ext cx="52456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703">
                  <a:extLst>
                    <a:ext uri="{9D8B030D-6E8A-4147-A177-3AD203B41FA5}">
                      <a16:colId xmlns:a16="http://schemas.microsoft.com/office/drawing/2014/main" val="2929013954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241298321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990776962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799448116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1024482775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1171599915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876398737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7540465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969688"/>
                  </a:ext>
                </a:extLst>
              </a:tr>
            </a:tbl>
          </a:graphicData>
        </a:graphic>
      </p:graphicFrame>
      <p:sp>
        <p:nvSpPr>
          <p:cNvPr id="2" name="文本框 1">
            <a:extLst>
              <a:ext uri="{FF2B5EF4-FFF2-40B4-BE49-F238E27FC236}">
                <a16:creationId xmlns:a16="http://schemas.microsoft.com/office/drawing/2014/main" id="{BE3BC8C8-2362-FE40-8E32-DED274722015}"/>
              </a:ext>
            </a:extLst>
          </p:cNvPr>
          <p:cNvSpPr txBox="1"/>
          <p:nvPr/>
        </p:nvSpPr>
        <p:spPr>
          <a:xfrm>
            <a:off x="1090246" y="166467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0</a:t>
            </a:r>
            <a:r>
              <a:rPr kumimoji="1" lang="zh-CN" altLang="en-US" dirty="0"/>
              <a:t>个红色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C9971B08-54EC-DA4F-95F2-355DAEF78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363173"/>
              </p:ext>
            </p:extLst>
          </p:nvPr>
        </p:nvGraphicFramePr>
        <p:xfrm>
          <a:off x="2195320" y="1681280"/>
          <a:ext cx="52456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703">
                  <a:extLst>
                    <a:ext uri="{9D8B030D-6E8A-4147-A177-3AD203B41FA5}">
                      <a16:colId xmlns:a16="http://schemas.microsoft.com/office/drawing/2014/main" val="2929013954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241298321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990776962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799448116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1024482775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1171599915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876398737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7540465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969688"/>
                  </a:ext>
                </a:extLst>
              </a:tr>
            </a:tbl>
          </a:graphicData>
        </a:graphic>
      </p:graphicFrame>
      <p:sp>
        <p:nvSpPr>
          <p:cNvPr id="3" name="文本框 2">
            <a:extLst>
              <a:ext uri="{FF2B5EF4-FFF2-40B4-BE49-F238E27FC236}">
                <a16:creationId xmlns:a16="http://schemas.microsoft.com/office/drawing/2014/main" id="{3AEBB408-3439-4F41-BDEE-95F43D5F0C77}"/>
              </a:ext>
            </a:extLst>
          </p:cNvPr>
          <p:cNvSpPr txBox="1"/>
          <p:nvPr/>
        </p:nvSpPr>
        <p:spPr>
          <a:xfrm>
            <a:off x="8646974" y="1675597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</a:t>
            </a:r>
            <a:r>
              <a:rPr kumimoji="1" lang="zh-CN" altLang="en-US" dirty="0"/>
              <a:t>种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AFA3718-5CE4-0B4D-B423-74C546A76813}"/>
              </a:ext>
            </a:extLst>
          </p:cNvPr>
          <p:cNvSpPr txBox="1"/>
          <p:nvPr/>
        </p:nvSpPr>
        <p:spPr>
          <a:xfrm>
            <a:off x="1039661" y="2617940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</a:t>
            </a:r>
            <a:r>
              <a:rPr kumimoji="1" lang="zh-CN" altLang="en-US" dirty="0"/>
              <a:t>个红色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04A08C4-7A65-F741-AB2C-8F74530FAE8C}"/>
              </a:ext>
            </a:extLst>
          </p:cNvPr>
          <p:cNvSpPr txBox="1"/>
          <p:nvPr/>
        </p:nvSpPr>
        <p:spPr>
          <a:xfrm>
            <a:off x="8705589" y="2605414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8</a:t>
            </a:r>
            <a:r>
              <a:rPr kumimoji="1" lang="zh-CN" altLang="en-US" dirty="0"/>
              <a:t>种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BE7C106-D0F0-6C40-8488-FB9BCA4FE71B}"/>
              </a:ext>
            </a:extLst>
          </p:cNvPr>
          <p:cNvSpPr txBox="1"/>
          <p:nvPr/>
        </p:nvSpPr>
        <p:spPr>
          <a:xfrm>
            <a:off x="1077238" y="3444658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2</a:t>
            </a:r>
            <a:r>
              <a:rPr kumimoji="1" lang="zh-CN" altLang="en-US" dirty="0"/>
              <a:t>个红色</a:t>
            </a:r>
          </a:p>
        </p:txBody>
      </p:sp>
      <p:graphicFrame>
        <p:nvGraphicFramePr>
          <p:cNvPr id="10" name="表格 6">
            <a:extLst>
              <a:ext uri="{FF2B5EF4-FFF2-40B4-BE49-F238E27FC236}">
                <a16:creationId xmlns:a16="http://schemas.microsoft.com/office/drawing/2014/main" id="{F19FA424-64C5-1243-8F8B-CAC53B6CB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734758"/>
              </p:ext>
            </p:extLst>
          </p:nvPr>
        </p:nvGraphicFramePr>
        <p:xfrm>
          <a:off x="2203028" y="3488721"/>
          <a:ext cx="52456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703">
                  <a:extLst>
                    <a:ext uri="{9D8B030D-6E8A-4147-A177-3AD203B41FA5}">
                      <a16:colId xmlns:a16="http://schemas.microsoft.com/office/drawing/2014/main" val="2929013954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241298321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990776962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799448116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1024482775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1171599915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876398737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7540465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969688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782FE150-B279-AB4D-90D8-A13D25D49F7F}"/>
              </a:ext>
            </a:extLst>
          </p:cNvPr>
          <p:cNvSpPr txBox="1"/>
          <p:nvPr/>
        </p:nvSpPr>
        <p:spPr>
          <a:xfrm>
            <a:off x="8655484" y="345718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21</a:t>
            </a:r>
            <a:r>
              <a:rPr kumimoji="1" lang="zh-CN" altLang="en-US" dirty="0"/>
              <a:t>种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D12A8F2-2A4A-8C4C-AE28-4747FC63C7A0}"/>
              </a:ext>
            </a:extLst>
          </p:cNvPr>
          <p:cNvSpPr txBox="1"/>
          <p:nvPr/>
        </p:nvSpPr>
        <p:spPr>
          <a:xfrm>
            <a:off x="1139869" y="392064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3</a:t>
            </a:r>
            <a:r>
              <a:rPr kumimoji="1" lang="zh-CN" altLang="en-US" dirty="0"/>
              <a:t>个红色</a:t>
            </a:r>
          </a:p>
        </p:txBody>
      </p:sp>
      <p:graphicFrame>
        <p:nvGraphicFramePr>
          <p:cNvPr id="13" name="表格 6">
            <a:extLst>
              <a:ext uri="{FF2B5EF4-FFF2-40B4-BE49-F238E27FC236}">
                <a16:creationId xmlns:a16="http://schemas.microsoft.com/office/drawing/2014/main" id="{3F123708-3D8E-9042-9E9A-1DD8B0408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053305"/>
              </p:ext>
            </p:extLst>
          </p:nvPr>
        </p:nvGraphicFramePr>
        <p:xfrm>
          <a:off x="2215554" y="3902079"/>
          <a:ext cx="52456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703">
                  <a:extLst>
                    <a:ext uri="{9D8B030D-6E8A-4147-A177-3AD203B41FA5}">
                      <a16:colId xmlns:a16="http://schemas.microsoft.com/office/drawing/2014/main" val="2929013954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241298321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990776962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799448116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1024482775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1171599915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876398737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7540465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969688"/>
                  </a:ext>
                </a:extLst>
              </a:tr>
            </a:tbl>
          </a:graphicData>
        </a:graphic>
      </p:graphicFrame>
      <p:sp>
        <p:nvSpPr>
          <p:cNvPr id="14" name="文本框 13">
            <a:extLst>
              <a:ext uri="{FF2B5EF4-FFF2-40B4-BE49-F238E27FC236}">
                <a16:creationId xmlns:a16="http://schemas.microsoft.com/office/drawing/2014/main" id="{0F5EE423-6E3E-F741-AA25-6E2732F1139F}"/>
              </a:ext>
            </a:extLst>
          </p:cNvPr>
          <p:cNvSpPr txBox="1"/>
          <p:nvPr/>
        </p:nvSpPr>
        <p:spPr>
          <a:xfrm>
            <a:off x="8665602" y="398552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20</a:t>
            </a:r>
            <a:r>
              <a:rPr kumimoji="1" lang="zh-CN" altLang="en-US" dirty="0"/>
              <a:t>种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6F0E433-0D47-074A-B2B1-DB7EC124E54F}"/>
              </a:ext>
            </a:extLst>
          </p:cNvPr>
          <p:cNvSpPr txBox="1"/>
          <p:nvPr/>
        </p:nvSpPr>
        <p:spPr>
          <a:xfrm>
            <a:off x="977031" y="5398718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4</a:t>
            </a:r>
            <a:r>
              <a:rPr kumimoji="1" lang="zh-CN" altLang="en-US" dirty="0"/>
              <a:t>个红色</a:t>
            </a:r>
          </a:p>
        </p:txBody>
      </p:sp>
      <p:graphicFrame>
        <p:nvGraphicFramePr>
          <p:cNvPr id="16" name="表格 6">
            <a:extLst>
              <a:ext uri="{FF2B5EF4-FFF2-40B4-BE49-F238E27FC236}">
                <a16:creationId xmlns:a16="http://schemas.microsoft.com/office/drawing/2014/main" id="{E9F05681-BFCC-EF41-A1E1-E8A124E573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650087"/>
              </p:ext>
            </p:extLst>
          </p:nvPr>
        </p:nvGraphicFramePr>
        <p:xfrm>
          <a:off x="2190984" y="6116459"/>
          <a:ext cx="524562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703">
                  <a:extLst>
                    <a:ext uri="{9D8B030D-6E8A-4147-A177-3AD203B41FA5}">
                      <a16:colId xmlns:a16="http://schemas.microsoft.com/office/drawing/2014/main" val="2929013954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241298321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990776962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799448116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1024482775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1171599915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876398737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7540465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969688"/>
                  </a:ext>
                </a:extLst>
              </a:tr>
            </a:tbl>
          </a:graphicData>
        </a:graphic>
      </p:graphicFrame>
      <p:sp>
        <p:nvSpPr>
          <p:cNvPr id="17" name="文本框 16">
            <a:extLst>
              <a:ext uri="{FF2B5EF4-FFF2-40B4-BE49-F238E27FC236}">
                <a16:creationId xmlns:a16="http://schemas.microsoft.com/office/drawing/2014/main" id="{E09D86E2-444B-144F-95B2-31A8D1BA7306}"/>
              </a:ext>
            </a:extLst>
          </p:cNvPr>
          <p:cNvSpPr txBox="1"/>
          <p:nvPr/>
        </p:nvSpPr>
        <p:spPr>
          <a:xfrm>
            <a:off x="8718115" y="546134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5</a:t>
            </a:r>
            <a:r>
              <a:rPr kumimoji="1" lang="zh-CN" altLang="en-US" dirty="0"/>
              <a:t>种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0306B14-50A6-1A46-B14A-85B83FA82945}"/>
              </a:ext>
            </a:extLst>
          </p:cNvPr>
          <p:cNvSpPr txBox="1"/>
          <p:nvPr/>
        </p:nvSpPr>
        <p:spPr>
          <a:xfrm>
            <a:off x="4934452" y="51196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55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746ADACA-5438-1E42-8B60-E6421D809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063730"/>
              </p:ext>
            </p:extLst>
          </p:nvPr>
        </p:nvGraphicFramePr>
        <p:xfrm>
          <a:off x="2200486" y="5757192"/>
          <a:ext cx="52456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703">
                  <a:extLst>
                    <a:ext uri="{9D8B030D-6E8A-4147-A177-3AD203B41FA5}">
                      <a16:colId xmlns:a16="http://schemas.microsoft.com/office/drawing/2014/main" val="2414264883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936500667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4293077080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947105582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904360273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283156696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536367546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8093966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064280"/>
                  </a:ext>
                </a:extLst>
              </a:tr>
            </a:tbl>
          </a:graphicData>
        </a:graphic>
      </p:graphicFrame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80920440-E56D-F54C-AB50-F63413ADA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061916"/>
              </p:ext>
            </p:extLst>
          </p:nvPr>
        </p:nvGraphicFramePr>
        <p:xfrm>
          <a:off x="2203537" y="5357966"/>
          <a:ext cx="52456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703">
                  <a:extLst>
                    <a:ext uri="{9D8B030D-6E8A-4147-A177-3AD203B41FA5}">
                      <a16:colId xmlns:a16="http://schemas.microsoft.com/office/drawing/2014/main" val="3847446116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425350715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31107740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594495521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247021581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751691541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379341012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661041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247537"/>
                  </a:ext>
                </a:extLst>
              </a:tr>
            </a:tbl>
          </a:graphicData>
        </a:graphic>
      </p:graphicFrame>
      <p:graphicFrame>
        <p:nvGraphicFramePr>
          <p:cNvPr id="22" name="表格 21">
            <a:extLst>
              <a:ext uri="{FF2B5EF4-FFF2-40B4-BE49-F238E27FC236}">
                <a16:creationId xmlns:a16="http://schemas.microsoft.com/office/drawing/2014/main" id="{E8DAFD85-64E5-2646-AD19-852AF0400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621273"/>
              </p:ext>
            </p:extLst>
          </p:nvPr>
        </p:nvGraphicFramePr>
        <p:xfrm>
          <a:off x="2218150" y="4950174"/>
          <a:ext cx="524562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703">
                  <a:extLst>
                    <a:ext uri="{9D8B030D-6E8A-4147-A177-3AD203B41FA5}">
                      <a16:colId xmlns:a16="http://schemas.microsoft.com/office/drawing/2014/main" val="3847446116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425350715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31107740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594495521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3247021581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751691541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379341012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6610412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247537"/>
                  </a:ext>
                </a:extLst>
              </a:tr>
            </a:tbl>
          </a:graphicData>
        </a:graphic>
      </p:graphicFrame>
      <p:graphicFrame>
        <p:nvGraphicFramePr>
          <p:cNvPr id="23" name="表格 22">
            <a:extLst>
              <a:ext uri="{FF2B5EF4-FFF2-40B4-BE49-F238E27FC236}">
                <a16:creationId xmlns:a16="http://schemas.microsoft.com/office/drawing/2014/main" id="{3E421BDA-A160-234E-A680-D1E63DD462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062919"/>
              </p:ext>
            </p:extLst>
          </p:nvPr>
        </p:nvGraphicFramePr>
        <p:xfrm>
          <a:off x="2192055" y="4593877"/>
          <a:ext cx="52821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270">
                  <a:extLst>
                    <a:ext uri="{9D8B030D-6E8A-4147-A177-3AD203B41FA5}">
                      <a16:colId xmlns:a16="http://schemas.microsoft.com/office/drawing/2014/main" val="3847446116"/>
                    </a:ext>
                  </a:extLst>
                </a:gridCol>
                <a:gridCol w="660270">
                  <a:extLst>
                    <a:ext uri="{9D8B030D-6E8A-4147-A177-3AD203B41FA5}">
                      <a16:colId xmlns:a16="http://schemas.microsoft.com/office/drawing/2014/main" val="3425350715"/>
                    </a:ext>
                  </a:extLst>
                </a:gridCol>
                <a:gridCol w="660270">
                  <a:extLst>
                    <a:ext uri="{9D8B030D-6E8A-4147-A177-3AD203B41FA5}">
                      <a16:colId xmlns:a16="http://schemas.microsoft.com/office/drawing/2014/main" val="331107740"/>
                    </a:ext>
                  </a:extLst>
                </a:gridCol>
                <a:gridCol w="660270">
                  <a:extLst>
                    <a:ext uri="{9D8B030D-6E8A-4147-A177-3AD203B41FA5}">
                      <a16:colId xmlns:a16="http://schemas.microsoft.com/office/drawing/2014/main" val="594495521"/>
                    </a:ext>
                  </a:extLst>
                </a:gridCol>
                <a:gridCol w="660270">
                  <a:extLst>
                    <a:ext uri="{9D8B030D-6E8A-4147-A177-3AD203B41FA5}">
                      <a16:colId xmlns:a16="http://schemas.microsoft.com/office/drawing/2014/main" val="3247021581"/>
                    </a:ext>
                  </a:extLst>
                </a:gridCol>
                <a:gridCol w="660270">
                  <a:extLst>
                    <a:ext uri="{9D8B030D-6E8A-4147-A177-3AD203B41FA5}">
                      <a16:colId xmlns:a16="http://schemas.microsoft.com/office/drawing/2014/main" val="2751691541"/>
                    </a:ext>
                  </a:extLst>
                </a:gridCol>
                <a:gridCol w="660270">
                  <a:extLst>
                    <a:ext uri="{9D8B030D-6E8A-4147-A177-3AD203B41FA5}">
                      <a16:colId xmlns:a16="http://schemas.microsoft.com/office/drawing/2014/main" val="2379341012"/>
                    </a:ext>
                  </a:extLst>
                </a:gridCol>
                <a:gridCol w="660270">
                  <a:extLst>
                    <a:ext uri="{9D8B030D-6E8A-4147-A177-3AD203B41FA5}">
                      <a16:colId xmlns:a16="http://schemas.microsoft.com/office/drawing/2014/main" val="2661041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247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58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  <p:bldP spid="9" grpId="0"/>
      <p:bldP spid="11" grpId="0"/>
      <p:bldP spid="12" grpId="0"/>
      <p:bldP spid="14" grpId="0"/>
      <p:bldP spid="15" grpId="0"/>
      <p:bldP spid="1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F8B6F2-3EAA-BE41-9795-DEAB78A29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754" y="454025"/>
            <a:ext cx="2255550" cy="617129"/>
          </a:xfrm>
        </p:spPr>
        <p:txBody>
          <a:bodyPr/>
          <a:lstStyle/>
          <a:p>
            <a:pPr marL="0" indent="0">
              <a:buNone/>
            </a:pPr>
            <a:r>
              <a:rPr kumimoji="1" lang="zh-CN" altLang="en-US" dirty="0">
                <a:hlinkClick r:id="rId2"/>
              </a:rPr>
              <a:t>读程序</a:t>
            </a:r>
            <a:endParaRPr kumimoji="1"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0D640DB-A96A-534E-9E41-7FBC2B91CB56}"/>
              </a:ext>
            </a:extLst>
          </p:cNvPr>
          <p:cNvSpPr/>
          <p:nvPr/>
        </p:nvSpPr>
        <p:spPr>
          <a:xfrm>
            <a:off x="4528951" y="328689"/>
            <a:ext cx="7188969" cy="618630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#include &lt;iostream&gt;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using namespace std;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int main()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int max, min, sum, count=0;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int tmp;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>
                <a:ea typeface="等线"/>
              </a:rPr>
              <a:t>    cin&gt;&gt;tmp;</a:t>
            </a:r>
            <a:r>
              <a:rPr lang="en-US" altLang="zh-CN" dirty="0">
                <a:ea typeface="等线"/>
              </a:rPr>
              <a:t>    </a:t>
            </a:r>
            <a:endParaRPr lang="zh-CN" altLang="en-US" dirty="0">
              <a:ea typeface="等线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if(tmp==0)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return 0;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max=min=sum=tmp;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count++;       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>
                <a:ea typeface="等线"/>
              </a:rPr>
              <a:t>    while(tmp!=0){         </a:t>
            </a:r>
            <a:endParaRPr lang="en-US" altLang="zh-CN">
              <a:ea typeface="等线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>
                <a:ea typeface="等线"/>
              </a:rPr>
              <a:t>        cin&gt;&gt;tmp;            </a:t>
            </a:r>
            <a:endParaRPr lang="en-US" altLang="zh-CN">
              <a:ea typeface="等线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if(tmp!=0){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>
                <a:ea typeface="等线"/>
              </a:rPr>
              <a:t>            sum+=tmp;count++;   </a:t>
            </a:r>
            <a:endParaRPr lang="en-US" altLang="zh-CN">
              <a:ea typeface="等线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>
                <a:ea typeface="等线"/>
              </a:rPr>
              <a:t>            if(tmp&gt;max)max=tmp;  </a:t>
            </a:r>
            <a:endParaRPr lang="en-US" altLang="zh-CN">
              <a:ea typeface="等线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>
                <a:ea typeface="等线"/>
              </a:rPr>
              <a:t>            if(tmp&lt;min)min=tmp;    </a:t>
            </a:r>
            <a:endParaRPr lang="en-US" altLang="zh-CN">
              <a:ea typeface="等线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}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}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cout&lt;&lt;max&lt;&lt;","&lt;&lt;min&lt;&lt;","&lt;&lt;sum/count&lt;&lt;endl;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return 0;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}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44D84E9-089C-824D-BF7F-BC9EC3E43D32}"/>
              </a:ext>
            </a:extLst>
          </p:cNvPr>
          <p:cNvSpPr txBox="1"/>
          <p:nvPr/>
        </p:nvSpPr>
        <p:spPr>
          <a:xfrm>
            <a:off x="613955" y="2037805"/>
            <a:ext cx="2664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输入：</a:t>
            </a:r>
            <a:r>
              <a:rPr kumimoji="1" lang="en-US" altLang="zh-CN" dirty="0"/>
              <a:t>1 </a:t>
            </a:r>
            <a:r>
              <a:rPr kumimoji="1" lang="zh-CN" altLang="en-US" dirty="0"/>
              <a:t> </a:t>
            </a:r>
            <a:r>
              <a:rPr kumimoji="1" lang="en-US" altLang="zh-CN" dirty="0"/>
              <a:t>2 </a:t>
            </a:r>
            <a:r>
              <a:rPr kumimoji="1" lang="zh-CN" altLang="en-US" dirty="0"/>
              <a:t> </a:t>
            </a:r>
            <a:r>
              <a:rPr kumimoji="1" lang="en-US" altLang="zh-CN" dirty="0"/>
              <a:t>3 </a:t>
            </a:r>
            <a:r>
              <a:rPr kumimoji="1" lang="zh-CN" altLang="en-US" dirty="0"/>
              <a:t> </a:t>
            </a:r>
            <a:r>
              <a:rPr kumimoji="1" lang="en-US" altLang="zh-CN" dirty="0"/>
              <a:t>4</a:t>
            </a:r>
            <a:r>
              <a:rPr kumimoji="1" lang="zh-CN" altLang="en-US" dirty="0"/>
              <a:t> </a:t>
            </a:r>
            <a:r>
              <a:rPr kumimoji="1" lang="en-US" altLang="zh-CN" dirty="0"/>
              <a:t> 5 </a:t>
            </a:r>
            <a:r>
              <a:rPr kumimoji="1" lang="zh-CN" altLang="en-US" dirty="0"/>
              <a:t> </a:t>
            </a:r>
            <a:r>
              <a:rPr kumimoji="1" lang="en-US" altLang="zh-CN" dirty="0"/>
              <a:t>6 </a:t>
            </a:r>
            <a:r>
              <a:rPr kumimoji="1" lang="zh-CN" altLang="en-US" dirty="0"/>
              <a:t> </a:t>
            </a:r>
            <a:r>
              <a:rPr kumimoji="1" lang="en-US" altLang="zh-CN" dirty="0"/>
              <a:t>0 7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550990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F8B6F2-3EAA-BE41-9795-DEAB78A29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754" y="454025"/>
            <a:ext cx="2255550" cy="617129"/>
          </a:xfrm>
        </p:spPr>
        <p:txBody>
          <a:bodyPr/>
          <a:lstStyle/>
          <a:p>
            <a:pPr marL="0" indent="0">
              <a:buNone/>
            </a:pPr>
            <a:r>
              <a:rPr kumimoji="1" lang="zh-CN" altLang="en-US" dirty="0">
                <a:hlinkClick r:id="rId2"/>
              </a:rPr>
              <a:t>读程序</a:t>
            </a:r>
            <a:endParaRPr kumimoji="1"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0D640DB-A96A-534E-9E41-7FBC2B91CB56}"/>
              </a:ext>
            </a:extLst>
          </p:cNvPr>
          <p:cNvSpPr/>
          <p:nvPr/>
        </p:nvSpPr>
        <p:spPr>
          <a:xfrm>
            <a:off x="5621920" y="328689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#include &lt;iostream&gt;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using namespace std;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int main()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int max, min, sum, count=0;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int tmp;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cin&gt;&gt;tmp;</a:t>
            </a:r>
            <a:r>
              <a:rPr lang="en-US" altLang="zh-CN" dirty="0"/>
              <a:t>    //.  </a:t>
            </a:r>
            <a:r>
              <a:rPr lang="zh-CN" altLang="en-US" dirty="0"/>
              <a:t>第一个数值</a:t>
            </a:r>
            <a:r>
              <a:rPr lang="en-US" altLang="zh-CN" dirty="0"/>
              <a:t>1</a:t>
            </a:r>
            <a:endParaRPr lang="zh-CN" altLang="en-US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if(tmp==0)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return 0;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max=min=sum=tmp;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count++;       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while(tmp!=0){         </a:t>
            </a:r>
            <a:r>
              <a:rPr lang="en-US" altLang="zh-CN" dirty="0"/>
              <a:t>//</a:t>
            </a:r>
            <a:r>
              <a:rPr lang="en-US" altLang="zh-CN" dirty="0" err="1"/>
              <a:t>tmp</a:t>
            </a:r>
            <a:r>
              <a:rPr lang="zh-CN" altLang="en-US" dirty="0"/>
              <a:t>等于零时，循环结束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cin&gt;&gt;tmp;            </a:t>
            </a:r>
            <a:r>
              <a:rPr lang="en-US" altLang="zh-CN" dirty="0"/>
              <a:t>//</a:t>
            </a:r>
            <a:r>
              <a:rPr lang="zh-CN" altLang="en-US" dirty="0"/>
              <a:t>依次输入</a:t>
            </a:r>
            <a:r>
              <a:rPr lang="en-US" altLang="zh-CN" dirty="0"/>
              <a:t>2</a:t>
            </a:r>
            <a:r>
              <a:rPr lang="zh-CN" altLang="en-US" dirty="0"/>
              <a:t> </a:t>
            </a:r>
            <a:r>
              <a:rPr lang="en-US" altLang="zh-CN" dirty="0"/>
              <a:t>3</a:t>
            </a:r>
            <a:r>
              <a:rPr lang="zh-CN" altLang="en-US" dirty="0"/>
              <a:t> </a:t>
            </a:r>
            <a:r>
              <a:rPr lang="en-US" altLang="zh-CN" dirty="0"/>
              <a:t>4</a:t>
            </a:r>
            <a:r>
              <a:rPr lang="zh-CN" altLang="en-US" dirty="0"/>
              <a:t> </a:t>
            </a:r>
            <a:r>
              <a:rPr lang="en-US" altLang="zh-CN" dirty="0"/>
              <a:t>5</a:t>
            </a:r>
            <a:r>
              <a:rPr lang="zh-CN" altLang="en-US" dirty="0"/>
              <a:t> </a:t>
            </a:r>
            <a:r>
              <a:rPr lang="en-US" altLang="zh-CN" dirty="0"/>
              <a:t>6</a:t>
            </a:r>
            <a:r>
              <a:rPr lang="zh-CN" altLang="en-US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if(tmp!=0){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    sum+=tmp;count++;   </a:t>
            </a:r>
            <a:r>
              <a:rPr lang="en-US" altLang="zh-CN" dirty="0"/>
              <a:t>//sum</a:t>
            </a:r>
            <a:r>
              <a:rPr lang="zh-CN" altLang="en-US" dirty="0"/>
              <a:t>累加，</a:t>
            </a:r>
            <a:r>
              <a:rPr lang="en-US" altLang="zh-CN" dirty="0"/>
              <a:t>count</a:t>
            </a:r>
            <a:r>
              <a:rPr lang="zh-CN" altLang="en-US" dirty="0"/>
              <a:t>计数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    if(tmp&gt;max)max=tmp;  </a:t>
            </a:r>
            <a:r>
              <a:rPr lang="en-US" altLang="zh-CN" dirty="0"/>
              <a:t>//</a:t>
            </a:r>
            <a:r>
              <a:rPr lang="zh-CN" altLang="en-US" dirty="0"/>
              <a:t>求最大值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    if(tmp&lt;min)min=tmp;    </a:t>
            </a:r>
            <a:r>
              <a:rPr lang="en-US" altLang="zh-CN" dirty="0"/>
              <a:t>//</a:t>
            </a:r>
            <a:r>
              <a:rPr lang="zh-CN" altLang="en-US" dirty="0"/>
              <a:t>求最小值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}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}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cout&lt;&lt;max&lt;&lt;","&lt;&lt;min&lt;&lt;","&lt;&lt;sum/count&lt;&lt;endl;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return 0;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}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44D84E9-089C-824D-BF7F-BC9EC3E43D32}"/>
              </a:ext>
            </a:extLst>
          </p:cNvPr>
          <p:cNvSpPr txBox="1"/>
          <p:nvPr/>
        </p:nvSpPr>
        <p:spPr>
          <a:xfrm>
            <a:off x="613955" y="2037805"/>
            <a:ext cx="2664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输入：</a:t>
            </a:r>
            <a:r>
              <a:rPr kumimoji="1" lang="en-US" altLang="zh-CN" dirty="0"/>
              <a:t>1 </a:t>
            </a:r>
            <a:r>
              <a:rPr kumimoji="1" lang="zh-CN" altLang="en-US" dirty="0"/>
              <a:t> </a:t>
            </a:r>
            <a:r>
              <a:rPr kumimoji="1" lang="en-US" altLang="zh-CN" dirty="0"/>
              <a:t>2 </a:t>
            </a:r>
            <a:r>
              <a:rPr kumimoji="1" lang="zh-CN" altLang="en-US" dirty="0"/>
              <a:t> </a:t>
            </a:r>
            <a:r>
              <a:rPr kumimoji="1" lang="en-US" altLang="zh-CN" dirty="0"/>
              <a:t>3 </a:t>
            </a:r>
            <a:r>
              <a:rPr kumimoji="1" lang="zh-CN" altLang="en-US" dirty="0"/>
              <a:t> </a:t>
            </a:r>
            <a:r>
              <a:rPr kumimoji="1" lang="en-US" altLang="zh-CN" dirty="0"/>
              <a:t>4</a:t>
            </a:r>
            <a:r>
              <a:rPr kumimoji="1" lang="zh-CN" altLang="en-US" dirty="0"/>
              <a:t> </a:t>
            </a:r>
            <a:r>
              <a:rPr kumimoji="1" lang="en-US" altLang="zh-CN" dirty="0"/>
              <a:t> 5 </a:t>
            </a:r>
            <a:r>
              <a:rPr kumimoji="1" lang="zh-CN" altLang="en-US" dirty="0"/>
              <a:t> </a:t>
            </a:r>
            <a:r>
              <a:rPr kumimoji="1" lang="en-US" altLang="zh-CN" dirty="0"/>
              <a:t>6 </a:t>
            </a:r>
            <a:r>
              <a:rPr kumimoji="1" lang="zh-CN" altLang="en-US" dirty="0"/>
              <a:t> </a:t>
            </a:r>
            <a:r>
              <a:rPr kumimoji="1" lang="en-US" altLang="zh-CN" dirty="0"/>
              <a:t>0 7</a:t>
            </a:r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9286B71-181B-DF49-B29D-6F2EF6382735}"/>
              </a:ext>
            </a:extLst>
          </p:cNvPr>
          <p:cNvSpPr txBox="1"/>
          <p:nvPr/>
        </p:nvSpPr>
        <p:spPr>
          <a:xfrm>
            <a:off x="613955" y="3043646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输出：</a:t>
            </a:r>
            <a:r>
              <a:rPr kumimoji="1" lang="en-US" altLang="zh-CN" dirty="0"/>
              <a:t>6,1,3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885183C-8848-B348-B9D3-2E2E9139B082}"/>
              </a:ext>
            </a:extLst>
          </p:cNvPr>
          <p:cNvSpPr txBox="1"/>
          <p:nvPr/>
        </p:nvSpPr>
        <p:spPr>
          <a:xfrm>
            <a:off x="457200" y="3984362"/>
            <a:ext cx="402711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此程序会依次读入若干整数，并以 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KaTeX_Main"/>
              </a:rPr>
              <a:t>0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 作为结束标志。程序求出了这个整数序列中的最大值、最小值以及平均数（向下取整），注意程序读到 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KaTeX_Main"/>
              </a:rPr>
              <a:t>0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 时停止，忽略 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KaTeX_Main"/>
              </a:rPr>
              <a:t>0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 以及后面的输入，输出请注意不要漏掉逗号，或者把逗号打成空格。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557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1FDF0A-B804-3049-BECF-C0DFC1D07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336460"/>
            <a:ext cx="1343298" cy="512626"/>
          </a:xfrm>
        </p:spPr>
        <p:txBody>
          <a:bodyPr/>
          <a:lstStyle/>
          <a:p>
            <a:pPr marL="0" indent="0">
              <a:buNone/>
            </a:pPr>
            <a:r>
              <a:rPr kumimoji="1" lang="zh-CN" altLang="en-US" dirty="0">
                <a:hlinkClick r:id="rId2"/>
              </a:rPr>
              <a:t>读程序</a:t>
            </a:r>
            <a:endParaRPr kumimoji="1"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2E91FC0-58C6-EB4B-822C-6D33F24C9BDA}"/>
              </a:ext>
            </a:extLst>
          </p:cNvPr>
          <p:cNvSpPr/>
          <p:nvPr/>
        </p:nvSpPr>
        <p:spPr>
          <a:xfrm>
            <a:off x="827315" y="1085953"/>
            <a:ext cx="33919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#include &lt;iostream&gt;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using namespace std;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int main()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int i=100,x=0,y=0;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while(i&gt;0){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i--;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x=i%8;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if(x==1)y++;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}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cout&lt;&lt;y&lt;&lt;endl;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return 0;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}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36AFD77-F7F7-C64B-A003-F51566C00171}"/>
              </a:ext>
            </a:extLst>
          </p:cNvPr>
          <p:cNvSpPr txBox="1"/>
          <p:nvPr/>
        </p:nvSpPr>
        <p:spPr>
          <a:xfrm>
            <a:off x="1188720" y="5303520"/>
            <a:ext cx="1123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/>
              <a:t>输出为： 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24C1F46-3917-B246-8655-4EAA380714F2}"/>
              </a:ext>
            </a:extLst>
          </p:cNvPr>
          <p:cNvSpPr txBox="1"/>
          <p:nvPr/>
        </p:nvSpPr>
        <p:spPr>
          <a:xfrm>
            <a:off x="5159828" y="1554479"/>
            <a:ext cx="4381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在</a:t>
            </a:r>
            <a:r>
              <a:rPr kumimoji="1" lang="en-US" altLang="zh-CN" dirty="0"/>
              <a:t>100</a:t>
            </a:r>
            <a:r>
              <a:rPr kumimoji="1" lang="zh-CN" altLang="en-US" dirty="0"/>
              <a:t>以内对</a:t>
            </a:r>
            <a:r>
              <a:rPr kumimoji="1" lang="en-US" altLang="zh-CN" dirty="0"/>
              <a:t>8</a:t>
            </a:r>
            <a:r>
              <a:rPr kumimoji="1" lang="zh-CN" altLang="en-US" dirty="0"/>
              <a:t>取余等于</a:t>
            </a:r>
            <a:r>
              <a:rPr kumimoji="1" lang="en-US" altLang="zh-CN" dirty="0"/>
              <a:t>1</a:t>
            </a:r>
            <a:r>
              <a:rPr kumimoji="1" lang="zh-CN" altLang="en-US" dirty="0"/>
              <a:t>的数有多少个？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0242877-3B2E-3B4E-8755-1C3E5E69F052}"/>
              </a:ext>
            </a:extLst>
          </p:cNvPr>
          <p:cNvSpPr txBox="1"/>
          <p:nvPr/>
        </p:nvSpPr>
        <p:spPr>
          <a:xfrm>
            <a:off x="2286000" y="5290456"/>
            <a:ext cx="640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FF0000"/>
                </a:solidFill>
              </a:rPr>
              <a:t>13</a:t>
            </a:r>
            <a:endParaRPr kumimoji="1"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DE4DC35-F75F-304B-9057-5F2F18EB8A50}"/>
              </a:ext>
            </a:extLst>
          </p:cNvPr>
          <p:cNvSpPr txBox="1"/>
          <p:nvPr/>
        </p:nvSpPr>
        <p:spPr>
          <a:xfrm>
            <a:off x="5185954" y="2521131"/>
            <a:ext cx="3724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1,9,17,25,33,41,49,57,65,73,81,89,97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204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5A4AB8-C7EE-C240-AE53-FEF585EC8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57" y="104370"/>
            <a:ext cx="1617617" cy="4995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en-US" altLang="zh-CN" dirty="0">
                <a:hlinkClick r:id="rId3"/>
              </a:rPr>
              <a:t>25</a:t>
            </a:r>
            <a:r>
              <a:rPr kumimoji="1" lang="zh-CN" altLang="en-US" dirty="0">
                <a:hlinkClick r:id="rId3"/>
              </a:rPr>
              <a:t>、读程序</a:t>
            </a:r>
            <a:endParaRPr kumimoji="1"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4287241-833D-5A46-B980-344274453B84}"/>
              </a:ext>
            </a:extLst>
          </p:cNvPr>
          <p:cNvSpPr/>
          <p:nvPr/>
        </p:nvSpPr>
        <p:spPr>
          <a:xfrm>
            <a:off x="850396" y="889843"/>
            <a:ext cx="29734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#include &lt;iostream&gt;</a:t>
            </a:r>
          </a:p>
          <a:p>
            <a:r>
              <a:rPr lang="zh-CN" altLang="en-US" dirty="0"/>
              <a:t>using namespace std;</a:t>
            </a:r>
          </a:p>
          <a:p>
            <a:r>
              <a:rPr lang="zh-CN" altLang="en-US" dirty="0"/>
              <a:t>int main(){</a:t>
            </a:r>
          </a:p>
          <a:p>
            <a:r>
              <a:rPr lang="zh-CN" altLang="en-US" dirty="0"/>
              <a:t>    int a[6]={1,2,3,4,5,6};</a:t>
            </a:r>
          </a:p>
          <a:p>
            <a:r>
              <a:rPr lang="zh-CN" altLang="en-US" dirty="0"/>
              <a:t>    int pi=0,pj=5;</a:t>
            </a:r>
          </a:p>
          <a:p>
            <a:r>
              <a:rPr lang="zh-CN" altLang="en-US" dirty="0"/>
              <a:t>    int t,i;</a:t>
            </a:r>
          </a:p>
          <a:p>
            <a:r>
              <a:rPr lang="zh-CN" altLang="en-US" dirty="0"/>
              <a:t>    while(pi&lt;pj){</a:t>
            </a:r>
          </a:p>
          <a:p>
            <a:r>
              <a:rPr lang="zh-CN" altLang="en-US" dirty="0"/>
              <a:t>        t=a[pi];</a:t>
            </a:r>
          </a:p>
          <a:p>
            <a:r>
              <a:rPr lang="zh-CN" altLang="en-US" dirty="0"/>
              <a:t>        a[pi]=a[pj];</a:t>
            </a:r>
          </a:p>
          <a:p>
            <a:r>
              <a:rPr lang="zh-CN" altLang="en-US" dirty="0"/>
              <a:t>        a[pj]=t;</a:t>
            </a:r>
          </a:p>
          <a:p>
            <a:r>
              <a:rPr lang="zh-CN" altLang="en-US" dirty="0"/>
              <a:t>        pi++;</a:t>
            </a:r>
          </a:p>
          <a:p>
            <a:r>
              <a:rPr lang="zh-CN" altLang="en-US" dirty="0"/>
              <a:t>        pj--;</a:t>
            </a:r>
          </a:p>
          <a:p>
            <a:r>
              <a:rPr lang="zh-CN" altLang="en-US" dirty="0"/>
              <a:t>    }</a:t>
            </a:r>
          </a:p>
          <a:p>
            <a:r>
              <a:rPr lang="zh-CN" altLang="en-US" dirty="0"/>
              <a:t>    for (int i = 0; i &lt; 6; i++) </a:t>
            </a:r>
          </a:p>
          <a:p>
            <a:r>
              <a:rPr lang="zh-CN" altLang="en-US" dirty="0"/>
              <a:t>        cout&lt;&lt;a[i]&lt;&lt;",";</a:t>
            </a:r>
          </a:p>
          <a:p>
            <a:r>
              <a:rPr lang="zh-CN" altLang="en-US" dirty="0"/>
              <a:t>        cout&lt;&lt;endl;</a:t>
            </a:r>
          </a:p>
          <a:p>
            <a:r>
              <a:rPr lang="zh-CN" altLang="en-US" dirty="0"/>
              <a:t>    return 0;</a:t>
            </a:r>
          </a:p>
          <a:p>
            <a:r>
              <a:rPr lang="zh-CN" altLang="en-US" dirty="0"/>
              <a:t>}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9F08F91-9531-7F4C-96E4-C3436C8EA3BE}"/>
              </a:ext>
            </a:extLst>
          </p:cNvPr>
          <p:cNvSpPr txBox="1"/>
          <p:nvPr/>
        </p:nvSpPr>
        <p:spPr>
          <a:xfrm>
            <a:off x="5434149" y="2076995"/>
            <a:ext cx="6370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把第一个数组和最后一个数组比较，大的放左边，小的放右边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0C873BA-F83D-A949-9DD2-06E45F5F8203}"/>
              </a:ext>
            </a:extLst>
          </p:cNvPr>
          <p:cNvSpPr txBox="1"/>
          <p:nvPr/>
        </p:nvSpPr>
        <p:spPr>
          <a:xfrm>
            <a:off x="5512526" y="3082834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分别挪动数组下标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585DA28-F759-0247-AE37-C1809E623C05}"/>
              </a:ext>
            </a:extLst>
          </p:cNvPr>
          <p:cNvSpPr txBox="1"/>
          <p:nvPr/>
        </p:nvSpPr>
        <p:spPr>
          <a:xfrm>
            <a:off x="5525589" y="4167051"/>
            <a:ext cx="5816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For</a:t>
            </a:r>
            <a:r>
              <a:rPr kumimoji="1" lang="zh-CN" altLang="en-US" dirty="0"/>
              <a:t>循环没有花括号的情况下，只循环最近的一个语句。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4613C1B-956A-5347-82D6-B5CBDA726887}"/>
              </a:ext>
            </a:extLst>
          </p:cNvPr>
          <p:cNvSpPr txBox="1"/>
          <p:nvPr/>
        </p:nvSpPr>
        <p:spPr>
          <a:xfrm>
            <a:off x="5467611" y="5138182"/>
            <a:ext cx="61001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此程序将一个数组首尾翻转后输出。注意千万不要遗漏最后一个逗号。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556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847F43-649E-FA4B-BE52-AF2EACD6F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445" y="467088"/>
            <a:ext cx="1277983" cy="4603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kumimoji="1" lang="en-US" altLang="zh-CN" dirty="0">
                <a:hlinkClick r:id="rId2"/>
              </a:rPr>
              <a:t>26</a:t>
            </a:r>
            <a:r>
              <a:rPr kumimoji="1" lang="zh-CN" altLang="en-US" dirty="0">
                <a:hlinkClick r:id="rId2"/>
              </a:rPr>
              <a:t>、读程序</a:t>
            </a:r>
            <a:endParaRPr kumimoji="1"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64B2F93-929D-D745-AE7F-CBAA9D7B7E32}"/>
              </a:ext>
            </a:extLst>
          </p:cNvPr>
          <p:cNvSpPr/>
          <p:nvPr/>
        </p:nvSpPr>
        <p:spPr>
          <a:xfrm>
            <a:off x="6677505" y="156547"/>
            <a:ext cx="446314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#include &lt;iostream&gt;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using namespace std;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int main(){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int i, length1,length2;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string s1,s2;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s1="I have a dream.";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s2="I Have A Dream.";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length1=s1.size();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length2=s2.size();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for (int i = 0; i &lt; length1; i++) 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if(s1[i]&gt;='a'&amp;&amp;s1[i]&lt;='z')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s1[i]-='a'-'A';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for (int i = 0; i &lt; length2; i++) 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if(s2[i]&gt;='a'&amp;&amp;s2[i]&lt;='z')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s2[i]-='a'-'A';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if(s1==s2)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cout&lt;&lt;"="&lt;&lt;endl;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else if(s1&gt;s2)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cout&lt;&lt;"&gt;"&lt;&lt;endl;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else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    cout&lt;&lt;"&lt;"&lt;&lt;endl;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    return 0;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}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1BF705F-7418-A441-9C14-30671C9CFC9C}"/>
              </a:ext>
            </a:extLst>
          </p:cNvPr>
          <p:cNvSpPr txBox="1"/>
          <p:nvPr/>
        </p:nvSpPr>
        <p:spPr>
          <a:xfrm>
            <a:off x="783771" y="195942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输出：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1EFA52E-D1AC-8040-ABBF-36FC59D584BF}"/>
              </a:ext>
            </a:extLst>
          </p:cNvPr>
          <p:cNvSpPr txBox="1"/>
          <p:nvPr/>
        </p:nvSpPr>
        <p:spPr>
          <a:xfrm>
            <a:off x="10216229" y="2944154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如果是小写字母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9200672-7126-EC47-8981-6317D57EBFCB}"/>
              </a:ext>
            </a:extLst>
          </p:cNvPr>
          <p:cNvSpPr txBox="1"/>
          <p:nvPr/>
        </p:nvSpPr>
        <p:spPr>
          <a:xfrm>
            <a:off x="10203702" y="3222231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改成大写字母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4047E0E-D283-254F-BE79-43B95B3C1C8B}"/>
              </a:ext>
            </a:extLst>
          </p:cNvPr>
          <p:cNvSpPr txBox="1"/>
          <p:nvPr/>
        </p:nvSpPr>
        <p:spPr>
          <a:xfrm>
            <a:off x="1593668" y="194636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=</a:t>
            </a:r>
            <a:endParaRPr kumimoji="1"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F9C9789-52AA-0B45-A77C-2D6B47C9DC32}"/>
              </a:ext>
            </a:extLst>
          </p:cNvPr>
          <p:cNvSpPr txBox="1"/>
          <p:nvPr/>
        </p:nvSpPr>
        <p:spPr>
          <a:xfrm>
            <a:off x="356992" y="3120778"/>
            <a:ext cx="47536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此程序的功能是忽略大小写的情况下比较两个字符串的大小。显然两个字符串在忽略大小写的情况下是相等的，因此输出等于号“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=”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55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8870A85-F8AB-8E43-B096-1444537FD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9312"/>
            <a:ext cx="10515600" cy="1387131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3</a:t>
            </a:r>
            <a:r>
              <a:rPr kumimoji="1" lang="zh-CN" altLang="en-US" dirty="0"/>
              <a:t>、以下不属于无线通信技术的是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)</a:t>
            </a:r>
          </a:p>
          <a:p>
            <a:pPr marL="0" indent="0">
              <a:buNone/>
            </a:pPr>
            <a:r>
              <a:rPr kumimoji="1" lang="zh-CN" altLang="en-US" dirty="0"/>
              <a:t>        </a:t>
            </a:r>
            <a:r>
              <a:rPr kumimoji="1" lang="en-US" altLang="zh-CN" dirty="0"/>
              <a:t>A.</a:t>
            </a:r>
            <a:r>
              <a:rPr kumimoji="1" lang="zh-CN" altLang="en-US" dirty="0"/>
              <a:t>  蓝牙     </a:t>
            </a:r>
            <a:r>
              <a:rPr kumimoji="1" lang="en-US" altLang="zh-CN" dirty="0" err="1"/>
              <a:t>B.WiFi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C.</a:t>
            </a:r>
            <a:r>
              <a:rPr kumimoji="1" lang="zh-CN" altLang="en-US" dirty="0"/>
              <a:t>  </a:t>
            </a:r>
            <a:r>
              <a:rPr kumimoji="1" lang="en-US" altLang="zh-CN" dirty="0"/>
              <a:t>GPRS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D.</a:t>
            </a:r>
            <a:r>
              <a:rPr kumimoji="1" lang="zh-CN" altLang="en-US" dirty="0"/>
              <a:t>以太网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4979D92-69A8-4A40-AB6F-6D5695017567}"/>
              </a:ext>
            </a:extLst>
          </p:cNvPr>
          <p:cNvSpPr txBox="1"/>
          <p:nvPr/>
        </p:nvSpPr>
        <p:spPr>
          <a:xfrm>
            <a:off x="6314303" y="429312"/>
            <a:ext cx="431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FF0000"/>
                </a:solidFill>
              </a:rPr>
              <a:t>D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2D65B20-A9B4-4047-A0EE-D232E7FC18C6}"/>
              </a:ext>
            </a:extLst>
          </p:cNvPr>
          <p:cNvSpPr txBox="1"/>
          <p:nvPr/>
        </p:nvSpPr>
        <p:spPr>
          <a:xfrm>
            <a:off x="580768" y="2360140"/>
            <a:ext cx="10243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蓝牙技术</a:t>
            </a:r>
            <a:r>
              <a:rPr kumimoji="1" lang="zh-CN" altLang="en-US" dirty="0"/>
              <a:t>：</a:t>
            </a:r>
            <a:r>
              <a:rPr lang="zh-CN" altLang="en-US" dirty="0"/>
              <a:t>一种支持设备短距离通信（一般是</a:t>
            </a:r>
            <a:r>
              <a:rPr lang="en-US" altLang="zh-CN" dirty="0"/>
              <a:t>10</a:t>
            </a:r>
            <a:r>
              <a:rPr lang="en" altLang="zh-CN" dirty="0"/>
              <a:t>m</a:t>
            </a:r>
            <a:r>
              <a:rPr lang="zh-CN" altLang="en-US" dirty="0"/>
              <a:t>之内）的无线电技术。能在包括移动电话、</a:t>
            </a:r>
            <a:r>
              <a:rPr lang="en" altLang="zh-CN" dirty="0"/>
              <a:t>PDA</a:t>
            </a:r>
            <a:r>
              <a:rPr lang="zh-CN" altLang="en" dirty="0"/>
              <a:t>、</a:t>
            </a:r>
            <a:r>
              <a:rPr lang="zh-CN" altLang="en-US" dirty="0"/>
              <a:t>无线耳机、笔记本电脑、相关外设等众多设备之间进行无线信息交换。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DF45E90-068F-AB41-A089-6AF28F41D12F}"/>
              </a:ext>
            </a:extLst>
          </p:cNvPr>
          <p:cNvSpPr txBox="1"/>
          <p:nvPr/>
        </p:nvSpPr>
        <p:spPr>
          <a:xfrm>
            <a:off x="580768" y="3550168"/>
            <a:ext cx="11009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Wi-Fi</a:t>
            </a:r>
            <a:r>
              <a:rPr kumimoji="1" lang="zh-CN" altLang="en-US" dirty="0"/>
              <a:t>技术：</a:t>
            </a:r>
            <a:r>
              <a:rPr lang="zh-CN" altLang="en-US" dirty="0"/>
              <a:t>一个创建于</a:t>
            </a:r>
            <a:r>
              <a:rPr lang="en" altLang="zh-CN" dirty="0"/>
              <a:t>IEEE 802.11</a:t>
            </a:r>
            <a:r>
              <a:rPr lang="zh-CN" altLang="en-US" dirty="0"/>
              <a:t>标准的无线局域网技术。比蓝牙速度更快</a:t>
            </a:r>
            <a:r>
              <a:rPr lang="en-US" altLang="zh-CN" dirty="0"/>
              <a:t>(</a:t>
            </a:r>
            <a:r>
              <a:rPr lang="zh-CN" altLang="en-US" dirty="0"/>
              <a:t>百兆</a:t>
            </a:r>
            <a:r>
              <a:rPr lang="en-US" altLang="zh-CN" dirty="0"/>
              <a:t>)</a:t>
            </a:r>
            <a:r>
              <a:rPr lang="zh-CN" altLang="en-US" dirty="0"/>
              <a:t>，距离更远</a:t>
            </a:r>
            <a:r>
              <a:rPr lang="en-US" altLang="zh-CN" dirty="0"/>
              <a:t>(100-300m)</a:t>
            </a:r>
            <a:r>
              <a:rPr lang="zh-CN" altLang="en-US" dirty="0"/>
              <a:t>。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ADA86AF-8D53-8B4F-ADB5-57708E603BF5}"/>
              </a:ext>
            </a:extLst>
          </p:cNvPr>
          <p:cNvSpPr txBox="1"/>
          <p:nvPr/>
        </p:nvSpPr>
        <p:spPr>
          <a:xfrm>
            <a:off x="580768" y="4465605"/>
            <a:ext cx="11618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GPRS</a:t>
            </a:r>
            <a:r>
              <a:rPr kumimoji="1" lang="zh-CN" altLang="en-US" dirty="0"/>
              <a:t>技术：</a:t>
            </a:r>
            <a:r>
              <a:rPr lang="zh-CN" altLang="en-US" dirty="0"/>
              <a:t>通用无线分组业务，是一种基于</a:t>
            </a:r>
            <a:r>
              <a:rPr lang="en" altLang="zh-CN" dirty="0"/>
              <a:t>GSM</a:t>
            </a:r>
            <a:r>
              <a:rPr lang="zh-CN" altLang="en-US" dirty="0"/>
              <a:t>系统的无线分组交换技术，提供端到端的、广域的无线</a:t>
            </a:r>
            <a:r>
              <a:rPr lang="en" altLang="zh-CN" dirty="0"/>
              <a:t>IP</a:t>
            </a:r>
            <a:r>
              <a:rPr lang="zh-CN" altLang="en-US" dirty="0"/>
              <a:t>连接。</a:t>
            </a:r>
            <a:endParaRPr kumimoji="1"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09900C3-5BB4-F644-BEC7-EDA0A9A52F9B}"/>
              </a:ext>
            </a:extLst>
          </p:cNvPr>
          <p:cNvSpPr txBox="1"/>
          <p:nvPr/>
        </p:nvSpPr>
        <p:spPr>
          <a:xfrm>
            <a:off x="580768" y="5198424"/>
            <a:ext cx="4342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以太网技术：</a:t>
            </a:r>
            <a:r>
              <a:rPr lang="zh-CN" altLang="en-US" dirty="0"/>
              <a:t>一种有线计算机局域网技术</a:t>
            </a:r>
            <a:endParaRPr kumimoji="1"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1F7BA2F-0B9B-B04A-A138-3FD39CEE32FA}"/>
              </a:ext>
            </a:extLst>
          </p:cNvPr>
          <p:cNvSpPr txBox="1"/>
          <p:nvPr/>
        </p:nvSpPr>
        <p:spPr>
          <a:xfrm>
            <a:off x="580768" y="5931243"/>
            <a:ext cx="7374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NFC</a:t>
            </a:r>
            <a:r>
              <a:rPr kumimoji="1" lang="zh-CN" altLang="en-US" dirty="0"/>
              <a:t>技术：</a:t>
            </a:r>
            <a:r>
              <a:rPr lang="zh-CN" altLang="en-US" dirty="0"/>
              <a:t>提供短距离无线连接</a:t>
            </a:r>
            <a:r>
              <a:rPr lang="en-US" altLang="zh-CN" dirty="0"/>
              <a:t>,</a:t>
            </a:r>
            <a:r>
              <a:rPr lang="zh-CN" altLang="en-US" dirty="0"/>
              <a:t>实现电子设备间的双向交互通信。</a:t>
            </a:r>
            <a:endParaRPr lang="en-US" altLang="zh-CN" dirty="0"/>
          </a:p>
          <a:p>
            <a:r>
              <a:rPr lang="zh-CN" altLang="en-US" dirty="0"/>
              <a:t>                   移动支付、电子票务、门禁、移动身份识别、防伪等应用。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2593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B81C8722-99EF-0F46-98E0-0D1CB786581D}"/>
              </a:ext>
            </a:extLst>
          </p:cNvPr>
          <p:cNvSpPr txBox="1"/>
          <p:nvPr/>
        </p:nvSpPr>
        <p:spPr>
          <a:xfrm>
            <a:off x="1002082" y="563671"/>
            <a:ext cx="274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提高组</a:t>
            </a:r>
            <a:r>
              <a:rPr kumimoji="1" lang="en-US" altLang="zh-CN" dirty="0"/>
              <a:t>24</a:t>
            </a:r>
            <a:r>
              <a:rPr kumimoji="1" lang="zh-CN" altLang="en-US" dirty="0"/>
              <a:t>，</a:t>
            </a:r>
            <a:r>
              <a:rPr kumimoji="1" lang="en-US" altLang="zh-CN" dirty="0"/>
              <a:t>26</a:t>
            </a:r>
            <a:r>
              <a:rPr kumimoji="1" lang="zh-CN" altLang="en-US" dirty="0"/>
              <a:t>题，见网站</a:t>
            </a:r>
          </a:p>
        </p:txBody>
      </p:sp>
    </p:spTree>
    <p:extLst>
      <p:ext uri="{BB962C8B-B14F-4D97-AF65-F5344CB8AC3E}">
        <p14:creationId xmlns:p14="http://schemas.microsoft.com/office/powerpoint/2010/main" val="2736039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ED3E33E4-7318-2445-8C20-7516682FFD0E}"/>
              </a:ext>
            </a:extLst>
          </p:cNvPr>
          <p:cNvSpPr txBox="1"/>
          <p:nvPr/>
        </p:nvSpPr>
        <p:spPr>
          <a:xfrm>
            <a:off x="6507272" y="117693"/>
            <a:ext cx="5098574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#include&lt;iostream&gt;</a:t>
            </a:r>
          </a:p>
          <a:p>
            <a:r>
              <a:rPr lang="zh-CN" altLang="en-US" dirty="0"/>
              <a:t>using namespace std;</a:t>
            </a:r>
          </a:p>
          <a:p>
            <a:endParaRPr lang="zh-CN" altLang="en-US" dirty="0"/>
          </a:p>
          <a:p>
            <a:r>
              <a:rPr lang="zh-CN" altLang="en-US" dirty="0"/>
              <a:t>int lps(string seq, int i, int j) {</a:t>
            </a:r>
          </a:p>
          <a:p>
            <a:r>
              <a:rPr lang="zh-CN" altLang="en-US" dirty="0"/>
              <a:t>    int len1, len2;</a:t>
            </a:r>
          </a:p>
          <a:p>
            <a:r>
              <a:rPr lang="zh-CN" altLang="en-US" dirty="0"/>
              <a:t>    if (i == j)</a:t>
            </a:r>
          </a:p>
          <a:p>
            <a:r>
              <a:rPr lang="zh-CN" altLang="en-US" dirty="0"/>
              <a:t>        return 1;</a:t>
            </a:r>
          </a:p>
          <a:p>
            <a:r>
              <a:rPr lang="zh-CN" altLang="en-US" dirty="0"/>
              <a:t>    if (i &gt; j)</a:t>
            </a:r>
          </a:p>
          <a:p>
            <a:r>
              <a:rPr lang="zh-CN" altLang="en-US" dirty="0"/>
              <a:t>        return 0;</a:t>
            </a:r>
          </a:p>
          <a:p>
            <a:r>
              <a:rPr lang="zh-CN" altLang="en-US" dirty="0"/>
              <a:t>    if (seq[i] == seq[j])</a:t>
            </a:r>
          </a:p>
          <a:p>
            <a:r>
              <a:rPr lang="zh-CN" altLang="en-US" dirty="0"/>
              <a:t>        return lps(seq, i + 1, j - 1) + 2;</a:t>
            </a:r>
          </a:p>
          <a:p>
            <a:r>
              <a:rPr lang="zh-CN" altLang="en-US" dirty="0"/>
              <a:t>    len1 = lps(seq, i, j - 1);</a:t>
            </a:r>
          </a:p>
          <a:p>
            <a:r>
              <a:rPr lang="zh-CN" altLang="en-US" dirty="0"/>
              <a:t>    len2 = lps(seq, i + 1, j);</a:t>
            </a:r>
          </a:p>
          <a:p>
            <a:r>
              <a:rPr lang="zh-CN" altLang="en-US" dirty="0"/>
              <a:t>    if (len1 &gt; len2)</a:t>
            </a:r>
          </a:p>
          <a:p>
            <a:r>
              <a:rPr lang="zh-CN" altLang="en-US" dirty="0"/>
              <a:t>        return len1;</a:t>
            </a:r>
          </a:p>
          <a:p>
            <a:r>
              <a:rPr lang="zh-CN" altLang="en-US" dirty="0"/>
              <a:t>    return len2;</a:t>
            </a:r>
          </a:p>
          <a:p>
            <a:r>
              <a:rPr lang="zh-CN" altLang="en-US" dirty="0"/>
              <a:t>}</a:t>
            </a:r>
          </a:p>
          <a:p>
            <a:endParaRPr lang="zh-CN" altLang="en-US" dirty="0"/>
          </a:p>
          <a:p>
            <a:r>
              <a:rPr lang="zh-CN" altLang="en-US" dirty="0"/>
              <a:t>int main() {</a:t>
            </a:r>
          </a:p>
          <a:p>
            <a:r>
              <a:rPr lang="zh-CN" altLang="en-US" dirty="0"/>
              <a:t>    string seq = "acmerandacm";</a:t>
            </a:r>
          </a:p>
          <a:p>
            <a:r>
              <a:rPr lang="zh-CN" altLang="en-US" dirty="0"/>
              <a:t>    int n = seq.size();</a:t>
            </a:r>
          </a:p>
          <a:p>
            <a:r>
              <a:rPr lang="zh-CN" altLang="en-US" dirty="0"/>
              <a:t>    cout &lt;&lt; lps(seq, 0, n - 1) &lt;&lt; endl;</a:t>
            </a:r>
          </a:p>
          <a:p>
            <a:r>
              <a:rPr lang="zh-CN" altLang="en-US" dirty="0"/>
              <a:t>    return 0;</a:t>
            </a:r>
          </a:p>
          <a:p>
            <a:r>
              <a:rPr lang="zh-CN" altLang="en-US" dirty="0"/>
              <a:t>}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30089A3-58F6-7E4C-91FA-FB2C4903F32E}"/>
              </a:ext>
            </a:extLst>
          </p:cNvPr>
          <p:cNvSpPr txBox="1"/>
          <p:nvPr/>
        </p:nvSpPr>
        <p:spPr>
          <a:xfrm>
            <a:off x="281836" y="1557009"/>
            <a:ext cx="4665945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题目答案</a:t>
            </a:r>
          </a:p>
          <a:p>
            <a:pPr algn="l"/>
            <a:r>
              <a:rPr lang="en-US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5</a:t>
            </a:r>
          </a:p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题目解析</a:t>
            </a:r>
          </a:p>
          <a:p>
            <a:pPr algn="l"/>
            <a:r>
              <a:rPr lang="en" altLang="zh-CN" b="0" i="0" dirty="0" err="1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lps</a:t>
            </a:r>
            <a:r>
              <a:rPr lang="en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 = longest palindrome sequence</a:t>
            </a:r>
            <a:r>
              <a:rPr lang="zh-CN" altLang="e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。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分析程序功能可以知道，此程序的功能是求最长的回文子序列长度，本题的一个最长回文子序列为“</a:t>
            </a:r>
            <a:r>
              <a:rPr lang="en" altLang="zh-CN" b="0" i="0" dirty="0" err="1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canac</a:t>
            </a:r>
            <a:r>
              <a:rPr lang="en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”</a:t>
            </a:r>
            <a:r>
              <a:rPr lang="zh-CN" altLang="e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（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本题还有“</a:t>
            </a:r>
            <a:r>
              <a:rPr lang="en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madam”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等情况），但只需要输出最长长度即可，故答案为 </a:t>
            </a:r>
            <a:r>
              <a:rPr lang="en-US" altLang="zh-CN" b="0" i="0">
                <a:solidFill>
                  <a:srgbClr val="000000"/>
                </a:solidFill>
                <a:effectLst/>
                <a:latin typeface="KaTeX_Main"/>
                <a:ea typeface="PingFang SC" panose="020B0400000000000000" pitchFamily="34" charset="-122"/>
              </a:rPr>
              <a:t>5</a:t>
            </a:r>
            <a:r>
              <a:rPr lang="zh-CN" altLang="en-US" b="0" i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。</a:t>
            </a:r>
            <a:endParaRPr lang="zh-CN" altLang="en-US" b="0" i="0" dirty="0">
              <a:solidFill>
                <a:srgbClr val="000000"/>
              </a:solidFill>
              <a:effectLst/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br>
              <a:rPr lang="zh-CN" altLang="en-US" dirty="0"/>
            </a:b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24D678C-D7A6-7142-87E2-EDEB580DA86A}"/>
              </a:ext>
            </a:extLst>
          </p:cNvPr>
          <p:cNvSpPr txBox="1"/>
          <p:nvPr/>
        </p:nvSpPr>
        <p:spPr>
          <a:xfrm>
            <a:off x="663879" y="263047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提高组</a:t>
            </a:r>
            <a:r>
              <a:rPr kumimoji="1" lang="en-US" altLang="zh-CN" dirty="0"/>
              <a:t>25</a:t>
            </a:r>
            <a:r>
              <a:rPr kumimoji="1" lang="zh-CN" altLang="en-US" dirty="0"/>
              <a:t>题：</a:t>
            </a:r>
          </a:p>
        </p:txBody>
      </p:sp>
    </p:spTree>
    <p:extLst>
      <p:ext uri="{BB962C8B-B14F-4D97-AF65-F5344CB8AC3E}">
        <p14:creationId xmlns:p14="http://schemas.microsoft.com/office/powerpoint/2010/main" val="126176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7BA75E4C-23A7-7648-9286-9C68B97D646B}"/>
              </a:ext>
            </a:extLst>
          </p:cNvPr>
          <p:cNvSpPr/>
          <p:nvPr/>
        </p:nvSpPr>
        <p:spPr>
          <a:xfrm>
            <a:off x="6348549" y="0"/>
            <a:ext cx="5843451" cy="698652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#include</a:t>
            </a:r>
            <a:r>
              <a:rPr lang="en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 </a:t>
            </a:r>
            <a:r>
              <a:rPr lang="en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&lt;iostream&gt;</a:t>
            </a:r>
            <a:endParaRPr lang="en" altLang="zh-CN" sz="1600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r>
              <a:rPr lang="en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using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namespace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sz="1600" dirty="0">
                <a:solidFill>
                  <a:srgbClr val="4EC9B0"/>
                </a:solidFill>
                <a:latin typeface="Menlo" panose="020B0609030804020204" pitchFamily="49" charset="0"/>
              </a:rPr>
              <a:t>std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readint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(){</a:t>
            </a:r>
          </a:p>
          <a:p>
            <a:r>
              <a:rPr lang="en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	int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num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	int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negative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	char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	c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cin</a:t>
            </a:r>
            <a:r>
              <a:rPr lang="en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.</a:t>
            </a:r>
            <a:r>
              <a:rPr lang="en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get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();</a:t>
            </a:r>
          </a:p>
          <a:p>
            <a:r>
              <a:rPr lang="en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while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((</a:t>
            </a:r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&lt;</a:t>
            </a:r>
            <a:r>
              <a:rPr lang="en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'0'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||</a:t>
            </a:r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&gt;</a:t>
            </a:r>
            <a:r>
              <a:rPr lang="en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'9'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)&amp;&amp;</a:t>
            </a:r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!=</a:t>
            </a:r>
            <a:r>
              <a:rPr lang="en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'-’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US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___1___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if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==</a:t>
            </a:r>
            <a:r>
              <a:rPr lang="en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'-’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	negative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else</a:t>
            </a:r>
            <a:endParaRPr lang="en" altLang="zh-CN" sz="1600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	</a:t>
            </a:r>
            <a:r>
              <a:rPr lang="en-US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____2___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	c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cin</a:t>
            </a:r>
            <a:r>
              <a:rPr lang="en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.</a:t>
            </a:r>
            <a:r>
              <a:rPr lang="en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get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();</a:t>
            </a:r>
          </a:p>
          <a:p>
            <a:r>
              <a:rPr lang="en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while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US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__3_____){</a:t>
            </a:r>
            <a:endParaRPr lang="en" altLang="zh-CN" sz="1600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	</a:t>
            </a:r>
            <a:r>
              <a:rPr lang="en-US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____4_____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	c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cin</a:t>
            </a:r>
            <a:r>
              <a:rPr lang="en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.</a:t>
            </a:r>
            <a:r>
              <a:rPr lang="en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get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();</a:t>
            </a:r>
          </a:p>
          <a:p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	}</a:t>
            </a:r>
          </a:p>
          <a:p>
            <a:r>
              <a:rPr lang="en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if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negative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==</a:t>
            </a:r>
            <a:r>
              <a:rPr lang="en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	</a:t>
            </a:r>
            <a:r>
              <a:rPr lang="en-US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___5____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return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num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r>
              <a:rPr lang="en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sz="1600" dirty="0">
                <a:solidFill>
                  <a:srgbClr val="DCDCAA"/>
                </a:solidFill>
                <a:latin typeface="Menlo" panose="020B0609030804020204" pitchFamily="49" charset="0"/>
              </a:rPr>
              <a:t>main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(){</a:t>
            </a:r>
          </a:p>
          <a:p>
            <a:r>
              <a:rPr lang="en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	int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	a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readint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(); </a:t>
            </a:r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readint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();</a:t>
            </a:r>
          </a:p>
          <a:p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	cout</a:t>
            </a:r>
            <a:r>
              <a:rPr lang="en" altLang="zh-CN" sz="1600" dirty="0">
                <a:solidFill>
                  <a:srgbClr val="DCDCAA"/>
                </a:solidFill>
                <a:latin typeface="Menlo" panose="020B0609030804020204" pitchFamily="49" charset="0"/>
              </a:rPr>
              <a:t>&lt;&lt;</a:t>
            </a:r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sz="1600" dirty="0">
                <a:solidFill>
                  <a:srgbClr val="DCDCAA"/>
                </a:solidFill>
                <a:latin typeface="Menlo" panose="020B0609030804020204" pitchFamily="49" charset="0"/>
              </a:rPr>
              <a:t>&lt;&lt;endl&lt;&lt;</a:t>
            </a:r>
            <a:r>
              <a:rPr lang="en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" altLang="zh-CN" sz="1600" dirty="0">
                <a:solidFill>
                  <a:srgbClr val="DCDCAA"/>
                </a:solidFill>
                <a:latin typeface="Menlo" panose="020B0609030804020204" pitchFamily="49" charset="0"/>
              </a:rPr>
              <a:t>&lt;&lt;endl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return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  <a:endParaRPr lang="en" altLang="zh-CN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A5A2A38-CA35-3344-BE3C-2AB477F1A16E}"/>
              </a:ext>
            </a:extLst>
          </p:cNvPr>
          <p:cNvSpPr txBox="1"/>
          <p:nvPr/>
        </p:nvSpPr>
        <p:spPr>
          <a:xfrm>
            <a:off x="274320" y="49638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hlinkClick r:id="rId2"/>
              </a:rPr>
              <a:t>27</a:t>
            </a:r>
            <a:r>
              <a:rPr kumimoji="1" lang="zh-CN" altLang="en-US" dirty="0">
                <a:hlinkClick r:id="rId2"/>
              </a:rPr>
              <a:t>、填空题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3D4B71D-4A48-CB4F-A15C-1E000E2391B1}"/>
              </a:ext>
            </a:extLst>
          </p:cNvPr>
          <p:cNvSpPr txBox="1"/>
          <p:nvPr/>
        </p:nvSpPr>
        <p:spPr>
          <a:xfrm>
            <a:off x="418011" y="1058091"/>
            <a:ext cx="578716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请完善下面的程序</a:t>
            </a:r>
            <a:r>
              <a:rPr kumimoji="1" lang="en-US" altLang="zh-CN" dirty="0"/>
              <a:t>《</a:t>
            </a:r>
            <a:r>
              <a:rPr kumimoji="1" lang="zh-CN" altLang="en-US" dirty="0"/>
              <a:t>使得程序能够读入两个</a:t>
            </a:r>
            <a:r>
              <a:rPr kumimoji="1" lang="en-US" altLang="zh-CN" dirty="0"/>
              <a:t>int</a:t>
            </a:r>
            <a:r>
              <a:rPr kumimoji="1" lang="zh-CN" altLang="en-US" dirty="0"/>
              <a:t>范围内的</a:t>
            </a:r>
            <a:endParaRPr kumimoji="1" lang="en-US" altLang="zh-CN" dirty="0"/>
          </a:p>
          <a:p>
            <a:r>
              <a:rPr kumimoji="1" lang="zh-CN" altLang="en-US" dirty="0"/>
              <a:t>整数，并将两个整数分别输出，每行一个。</a:t>
            </a:r>
            <a:endParaRPr kumimoji="1" lang="en-US" altLang="zh-CN" dirty="0"/>
          </a:p>
          <a:p>
            <a:r>
              <a:rPr kumimoji="1" lang="zh-CN" altLang="en-US" dirty="0"/>
              <a:t>输入的整数之间和前后只会出现空格或回车。输入数据 </a:t>
            </a:r>
            <a:endParaRPr kumimoji="1" lang="en-US" altLang="zh-CN" dirty="0"/>
          </a:p>
          <a:p>
            <a:r>
              <a:rPr kumimoji="1" lang="zh-CN" altLang="en-US" dirty="0"/>
              <a:t>保证合法。例如：</a:t>
            </a:r>
            <a:endParaRPr kumimoji="1" lang="en-US" altLang="zh-CN" dirty="0"/>
          </a:p>
          <a:p>
            <a:r>
              <a:rPr kumimoji="1" lang="zh-CN" altLang="en-US" dirty="0"/>
              <a:t>输入：</a:t>
            </a:r>
            <a:endParaRPr kumimoji="1" lang="en-US" altLang="zh-CN" dirty="0"/>
          </a:p>
          <a:p>
            <a:r>
              <a:rPr kumimoji="1" lang="en-US" altLang="zh-CN" dirty="0"/>
              <a:t>123</a:t>
            </a:r>
            <a:r>
              <a:rPr kumimoji="1" lang="zh-CN" altLang="en-US" dirty="0"/>
              <a:t> </a:t>
            </a:r>
            <a:r>
              <a:rPr kumimoji="1" lang="en-US" altLang="zh-CN" dirty="0"/>
              <a:t>-789</a:t>
            </a:r>
          </a:p>
          <a:p>
            <a:r>
              <a:rPr kumimoji="1" lang="zh-CN" altLang="en-US" dirty="0"/>
              <a:t>输出：</a:t>
            </a:r>
            <a:endParaRPr kumimoji="1" lang="en-US" altLang="zh-CN" dirty="0"/>
          </a:p>
          <a:p>
            <a:r>
              <a:rPr kumimoji="1" lang="en-US" altLang="zh-CN" dirty="0"/>
              <a:t>123</a:t>
            </a:r>
          </a:p>
          <a:p>
            <a:r>
              <a:rPr kumimoji="1" lang="en-US" altLang="zh-CN" dirty="0"/>
              <a:t>-789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50807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CD418D-CA09-5C40-B51A-F286C6D88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864" y="582040"/>
            <a:ext cx="10890504" cy="4745863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28</a:t>
            </a:r>
            <a:r>
              <a:rPr kumimoji="1" lang="zh-CN" altLang="en-US" dirty="0"/>
              <a:t>、有</a:t>
            </a:r>
            <a:r>
              <a:rPr kumimoji="1" lang="en-US" altLang="zh-CN" dirty="0"/>
              <a:t>n</a:t>
            </a:r>
            <a:r>
              <a:rPr kumimoji="1" lang="zh-CN" altLang="en-US" dirty="0"/>
              <a:t>名同学参加学校组织的郊游活动， 已知学校给这</a:t>
            </a:r>
            <a:r>
              <a:rPr kumimoji="1" lang="en-US" altLang="zh-CN" dirty="0"/>
              <a:t>n</a:t>
            </a:r>
            <a:r>
              <a:rPr kumimoji="1" lang="zh-CN" altLang="en-US" dirty="0"/>
              <a:t>名同学的郊游总经费为</a:t>
            </a:r>
            <a:r>
              <a:rPr kumimoji="1" lang="en-US" altLang="zh-CN" dirty="0"/>
              <a:t>A</a:t>
            </a:r>
            <a:r>
              <a:rPr kumimoji="1" lang="zh-CN" altLang="en-US" dirty="0"/>
              <a:t>元，与此同时第</a:t>
            </a:r>
            <a:r>
              <a:rPr kumimoji="1" lang="en-US" altLang="zh-CN" dirty="0" err="1"/>
              <a:t>i</a:t>
            </a:r>
            <a:r>
              <a:rPr kumimoji="1" lang="zh-CN" altLang="en-US" dirty="0"/>
              <a:t>位同学自己携带</a:t>
            </a:r>
            <a:r>
              <a:rPr kumimoji="1" lang="en-US" altLang="zh-CN" dirty="0"/>
              <a:t>M[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]</a:t>
            </a:r>
            <a:r>
              <a:rPr kumimoji="1" lang="zh-CN" altLang="en-US" dirty="0"/>
              <a:t>元。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为了方便郊游，活动地点提供</a:t>
            </a:r>
            <a:r>
              <a:rPr kumimoji="1" lang="en-US" altLang="zh-CN" dirty="0"/>
              <a:t>B(&gt;=n)</a:t>
            </a:r>
            <a:r>
              <a:rPr kumimoji="1" lang="zh-CN" altLang="en-US" dirty="0"/>
              <a:t>辆我上午车供租用，租用第</a:t>
            </a:r>
            <a:r>
              <a:rPr kumimoji="1" lang="en-US" altLang="zh-CN" dirty="0"/>
              <a:t>j</a:t>
            </a:r>
            <a:r>
              <a:rPr kumimoji="1" lang="zh-CN" altLang="en-US" dirty="0"/>
              <a:t>辆自行车的价格为</a:t>
            </a:r>
            <a:r>
              <a:rPr kumimoji="1" lang="en-US" altLang="zh-CN" dirty="0"/>
              <a:t>C[j]</a:t>
            </a:r>
            <a:r>
              <a:rPr kumimoji="1" lang="zh-CN" altLang="en-US" dirty="0"/>
              <a:t>元。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每位同学可以使用自己携带的钱或者学校的郊游经费，为了方便账务管理，每位同学只能为自己租用自行车，且不会借钱给他人，他们想知道最多有多少位同学能够租用到自己车。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本题采用二分法。对于区间</a:t>
            </a:r>
            <a:r>
              <a:rPr kumimoji="1" lang="en-US" altLang="zh-CN" dirty="0"/>
              <a:t>[</a:t>
            </a:r>
            <a:r>
              <a:rPr kumimoji="1" lang="en-US" altLang="zh-CN" dirty="0" err="1"/>
              <a:t>l,r</a:t>
            </a:r>
            <a:r>
              <a:rPr kumimoji="1" lang="en-US" altLang="zh-CN" dirty="0"/>
              <a:t>]</a:t>
            </a:r>
            <a:r>
              <a:rPr kumimoji="1" lang="zh-CN" altLang="en-US" dirty="0"/>
              <a:t>，我们取中间点</a:t>
            </a:r>
            <a:r>
              <a:rPr kumimoji="1" lang="en-US" altLang="zh-CN" dirty="0"/>
              <a:t>mid</a:t>
            </a:r>
            <a:r>
              <a:rPr kumimoji="1" lang="zh-CN" altLang="en-US" dirty="0"/>
              <a:t>并判断租用到的自行车的人数能否达到</a:t>
            </a:r>
            <a:r>
              <a:rPr kumimoji="1" lang="en-US" altLang="zh-CN" dirty="0"/>
              <a:t>mid</a:t>
            </a:r>
            <a:r>
              <a:rPr kumimoji="1" lang="zh-CN" altLang="en-US" dirty="0"/>
              <a:t>。判断的过程是利用贪心算法实现的。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355415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9A20B962-132A-D648-980D-64AC568E88EA}"/>
              </a:ext>
            </a:extLst>
          </p:cNvPr>
          <p:cNvSpPr/>
          <p:nvPr/>
        </p:nvSpPr>
        <p:spPr>
          <a:xfrm>
            <a:off x="391421" y="843408"/>
            <a:ext cx="4653190" cy="452431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#include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CE9178"/>
                </a:solidFill>
                <a:latin typeface="Menlo" panose="020B0609030804020204" pitchFamily="49" charset="0"/>
              </a:rPr>
              <a:t>&lt;iostream&gt;</a:t>
            </a:r>
            <a:endParaRPr lang="en" altLang="zh-CN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using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namespace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4EC9B0"/>
                </a:solidFill>
                <a:latin typeface="Menlo" panose="020B0609030804020204" pitchFamily="49" charset="0"/>
              </a:rPr>
              <a:t>std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#define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 MAXN 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1000000</a:t>
            </a:r>
            <a:endParaRPr lang="en" altLang="zh-CN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M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MAXN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],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MAXN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],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solidFill>
                  <a:srgbClr val="D4D4D4"/>
                </a:solidFill>
                <a:latin typeface="Menlo" panose="020B0609030804020204" pitchFamily="49" charset="0"/>
              </a:rPr>
              <a:t>Int</a:t>
            </a:r>
            <a:r>
              <a:rPr lang="zh-CN" altLang="en-US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ans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mid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bool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check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nn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>
                <a:solidFill>
                  <a:srgbClr val="569CD6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count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US" altLang="zh-CN" dirty="0">
                <a:solidFill>
                  <a:srgbClr val="FF0000"/>
                </a:solidFill>
                <a:latin typeface="Menlo" panose="020B0609030804020204" pitchFamily="49" charset="0"/>
              </a:rPr>
              <a:t>__1__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>
                <a:solidFill>
                  <a:srgbClr val="C586C0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while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&lt;=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>
                <a:solidFill>
                  <a:srgbClr val="C586C0"/>
                </a:solidFill>
                <a:latin typeface="Menlo" panose="020B0609030804020204" pitchFamily="49" charset="0"/>
              </a:rPr>
              <a:t>     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US" altLang="zh-CN" dirty="0">
                <a:solidFill>
                  <a:srgbClr val="FF0000"/>
                </a:solidFill>
                <a:latin typeface="Menlo" panose="020B0609030804020204" pitchFamily="49" charset="0"/>
              </a:rPr>
              <a:t>___2__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  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count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+=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]-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M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  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++;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  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++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>
                <a:solidFill>
                  <a:srgbClr val="D4D4D4"/>
                </a:solidFill>
                <a:latin typeface="Menlo" panose="020B0609030804020204" pitchFamily="49" charset="0"/>
              </a:rPr>
              <a:t>  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pPr marL="342900" indent="-342900">
              <a:buFont typeface="+mj-lt"/>
              <a:buAutoNum type="arabicPeriod"/>
            </a:pP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return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Menlo" panose="020B0609030804020204" pitchFamily="49" charset="0"/>
              </a:rPr>
              <a:t>__3___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  <a:endParaRPr lang="en" altLang="zh-CN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302466F-729D-C84F-B83D-F33DFFFD0D27}"/>
              </a:ext>
            </a:extLst>
          </p:cNvPr>
          <p:cNvSpPr/>
          <p:nvPr/>
        </p:nvSpPr>
        <p:spPr>
          <a:xfrm>
            <a:off x="5462678" y="843408"/>
            <a:ext cx="6096000" cy="4524315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 startAt="17"/>
            </a:pP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void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sort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[],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569CD6"/>
                </a:solidFill>
                <a:latin typeface="Menlo" panose="020B0609030804020204" pitchFamily="49" charset="0"/>
              </a:rPr>
              <a:t>  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+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)/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2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],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C586C0"/>
                </a:solidFill>
                <a:latin typeface="Menlo" panose="020B0609030804020204" pitchFamily="49" charset="0"/>
              </a:rPr>
              <a:t>  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while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&lt;=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C586C0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while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]&lt;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++; 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C586C0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while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]&gt;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--;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C586C0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&lt;=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 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 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 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 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++;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 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--;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D4D4D4"/>
                </a:solidFill>
                <a:latin typeface="Menlo" panose="020B0609030804020204" pitchFamily="49" charset="0"/>
              </a:rPr>
              <a:t>     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D4D4D4"/>
                </a:solidFill>
                <a:latin typeface="Menlo" panose="020B0609030804020204" pitchFamily="49" charset="0"/>
              </a:rPr>
              <a:t>  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C586C0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&lt;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sort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C586C0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&lt;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sort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zh-CN" altLang="en-US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681218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8379B64-B1F2-D147-8BF9-DBB0B96491C7}"/>
              </a:ext>
            </a:extLst>
          </p:cNvPr>
          <p:cNvSpPr/>
          <p:nvPr/>
        </p:nvSpPr>
        <p:spPr>
          <a:xfrm>
            <a:off x="719961" y="382056"/>
            <a:ext cx="6096000" cy="5632311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 startAt="33"/>
            </a:pP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main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(){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569CD6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cin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&gt;&gt;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&gt;&gt;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&gt;&gt;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C586C0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for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(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&lt;=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++)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cin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&gt;&gt;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M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C586C0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for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(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&lt;=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++)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cin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&gt;&gt;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DCDCAA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sort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M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DCDCAA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sort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C586C0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while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&lt;=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  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mid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+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)/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2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C586C0"/>
                </a:solidFill>
                <a:latin typeface="Menlo" panose="020B0609030804020204" pitchFamily="49" charset="0"/>
              </a:rPr>
              <a:t>       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US" altLang="zh-CN" dirty="0">
                <a:solidFill>
                  <a:srgbClr val="FF0000"/>
                </a:solidFill>
                <a:latin typeface="Menlo" panose="020B0609030804020204" pitchFamily="49" charset="0"/>
              </a:rPr>
              <a:t>___4___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)){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    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ans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mid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    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mid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+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D4D4D4"/>
                </a:solidFill>
                <a:latin typeface="Menlo" panose="020B0609030804020204" pitchFamily="49" charset="0"/>
              </a:rPr>
              <a:t>       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else</a:t>
            </a:r>
            <a:endParaRPr lang="en" altLang="zh-CN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US" altLang="zh-CN" dirty="0">
                <a:solidFill>
                  <a:srgbClr val="FF0000"/>
                </a:solidFill>
                <a:latin typeface="Menlo" panose="020B0609030804020204" pitchFamily="49" charset="0"/>
              </a:rPr>
              <a:t>___5___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D4D4D4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9CDCFE"/>
                </a:solidFill>
                <a:latin typeface="Menlo" panose="020B0609030804020204" pitchFamily="49" charset="0"/>
              </a:rPr>
              <a:t>   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cout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&lt;&lt;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ans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&lt;&lt;</a:t>
            </a:r>
            <a:r>
              <a:rPr lang="en" altLang="zh-CN" dirty="0" err="1">
                <a:solidFill>
                  <a:srgbClr val="DCDCAA"/>
                </a:solidFill>
                <a:latin typeface="Menlo" panose="020B0609030804020204" pitchFamily="49" charset="0"/>
              </a:rPr>
              <a:t>endl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zh-CN" altLang="en-US" dirty="0">
                <a:solidFill>
                  <a:srgbClr val="C586C0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return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 startAt="33"/>
            </a:pP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25857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89281E24-2129-8444-93C4-2B0410C66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619401"/>
              </p:ext>
            </p:extLst>
          </p:nvPr>
        </p:nvGraphicFramePr>
        <p:xfrm>
          <a:off x="491367" y="660014"/>
          <a:ext cx="425137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995">
                  <a:extLst>
                    <a:ext uri="{9D8B030D-6E8A-4147-A177-3AD203B41FA5}">
                      <a16:colId xmlns:a16="http://schemas.microsoft.com/office/drawing/2014/main" val="3501536051"/>
                    </a:ext>
                  </a:extLst>
                </a:gridCol>
                <a:gridCol w="378372">
                  <a:extLst>
                    <a:ext uri="{9D8B030D-6E8A-4147-A177-3AD203B41FA5}">
                      <a16:colId xmlns:a16="http://schemas.microsoft.com/office/drawing/2014/main" val="1406719124"/>
                    </a:ext>
                  </a:extLst>
                </a:gridCol>
                <a:gridCol w="346842">
                  <a:extLst>
                    <a:ext uri="{9D8B030D-6E8A-4147-A177-3AD203B41FA5}">
                      <a16:colId xmlns:a16="http://schemas.microsoft.com/office/drawing/2014/main" val="3190179823"/>
                    </a:ext>
                  </a:extLst>
                </a:gridCol>
                <a:gridCol w="362606">
                  <a:extLst>
                    <a:ext uri="{9D8B030D-6E8A-4147-A177-3AD203B41FA5}">
                      <a16:colId xmlns:a16="http://schemas.microsoft.com/office/drawing/2014/main" val="3534567545"/>
                    </a:ext>
                  </a:extLst>
                </a:gridCol>
                <a:gridCol w="378373">
                  <a:extLst>
                    <a:ext uri="{9D8B030D-6E8A-4147-A177-3AD203B41FA5}">
                      <a16:colId xmlns:a16="http://schemas.microsoft.com/office/drawing/2014/main" val="3823143148"/>
                    </a:ext>
                  </a:extLst>
                </a:gridCol>
                <a:gridCol w="362607">
                  <a:extLst>
                    <a:ext uri="{9D8B030D-6E8A-4147-A177-3AD203B41FA5}">
                      <a16:colId xmlns:a16="http://schemas.microsoft.com/office/drawing/2014/main" val="292878234"/>
                    </a:ext>
                  </a:extLst>
                </a:gridCol>
                <a:gridCol w="397578">
                  <a:extLst>
                    <a:ext uri="{9D8B030D-6E8A-4147-A177-3AD203B41FA5}">
                      <a16:colId xmlns:a16="http://schemas.microsoft.com/office/drawing/2014/main" val="873648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序号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429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同学携带的钱数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105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自行车租用价格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893193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AD48F5C-3881-1546-A73F-204A671F4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68665"/>
              </p:ext>
            </p:extLst>
          </p:nvPr>
        </p:nvGraphicFramePr>
        <p:xfrm>
          <a:off x="491368" y="2605186"/>
          <a:ext cx="4251373" cy="1110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995">
                  <a:extLst>
                    <a:ext uri="{9D8B030D-6E8A-4147-A177-3AD203B41FA5}">
                      <a16:colId xmlns:a16="http://schemas.microsoft.com/office/drawing/2014/main" val="3501536051"/>
                    </a:ext>
                  </a:extLst>
                </a:gridCol>
                <a:gridCol w="378372">
                  <a:extLst>
                    <a:ext uri="{9D8B030D-6E8A-4147-A177-3AD203B41FA5}">
                      <a16:colId xmlns:a16="http://schemas.microsoft.com/office/drawing/2014/main" val="1406719124"/>
                    </a:ext>
                  </a:extLst>
                </a:gridCol>
                <a:gridCol w="346842">
                  <a:extLst>
                    <a:ext uri="{9D8B030D-6E8A-4147-A177-3AD203B41FA5}">
                      <a16:colId xmlns:a16="http://schemas.microsoft.com/office/drawing/2014/main" val="3190179823"/>
                    </a:ext>
                  </a:extLst>
                </a:gridCol>
                <a:gridCol w="362606">
                  <a:extLst>
                    <a:ext uri="{9D8B030D-6E8A-4147-A177-3AD203B41FA5}">
                      <a16:colId xmlns:a16="http://schemas.microsoft.com/office/drawing/2014/main" val="3534567545"/>
                    </a:ext>
                  </a:extLst>
                </a:gridCol>
                <a:gridCol w="378373">
                  <a:extLst>
                    <a:ext uri="{9D8B030D-6E8A-4147-A177-3AD203B41FA5}">
                      <a16:colId xmlns:a16="http://schemas.microsoft.com/office/drawing/2014/main" val="3823143148"/>
                    </a:ext>
                  </a:extLst>
                </a:gridCol>
                <a:gridCol w="362607">
                  <a:extLst>
                    <a:ext uri="{9D8B030D-6E8A-4147-A177-3AD203B41FA5}">
                      <a16:colId xmlns:a16="http://schemas.microsoft.com/office/drawing/2014/main" val="292878234"/>
                    </a:ext>
                  </a:extLst>
                </a:gridCol>
                <a:gridCol w="397578">
                  <a:extLst>
                    <a:ext uri="{9D8B030D-6E8A-4147-A177-3AD203B41FA5}">
                      <a16:colId xmlns:a16="http://schemas.microsoft.com/office/drawing/2014/main" val="873648062"/>
                    </a:ext>
                  </a:extLst>
                </a:gridCol>
              </a:tblGrid>
              <a:tr h="368834">
                <a:tc>
                  <a:txBody>
                    <a:bodyPr/>
                    <a:lstStyle/>
                    <a:p>
                      <a:r>
                        <a:rPr lang="zh-CN" altLang="en-US" dirty="0"/>
                        <a:t>序号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429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同学携带的钱数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105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自行车租用价格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893193"/>
                  </a:ext>
                </a:extLst>
              </a:tr>
            </a:tbl>
          </a:graphicData>
        </a:graphic>
      </p:graphicFrame>
      <p:graphicFrame>
        <p:nvGraphicFramePr>
          <p:cNvPr id="7" name="表格 5">
            <a:extLst>
              <a:ext uri="{FF2B5EF4-FFF2-40B4-BE49-F238E27FC236}">
                <a16:creationId xmlns:a16="http://schemas.microsoft.com/office/drawing/2014/main" id="{F7C4A537-5001-8148-96F5-BF9F9011B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727380"/>
              </p:ext>
            </p:extLst>
          </p:nvPr>
        </p:nvGraphicFramePr>
        <p:xfrm>
          <a:off x="491368" y="4548352"/>
          <a:ext cx="500675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970">
                  <a:extLst>
                    <a:ext uri="{9D8B030D-6E8A-4147-A177-3AD203B41FA5}">
                      <a16:colId xmlns:a16="http://schemas.microsoft.com/office/drawing/2014/main" val="3501536051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406719124"/>
                    </a:ext>
                  </a:extLst>
                </a:gridCol>
                <a:gridCol w="433754">
                  <a:extLst>
                    <a:ext uri="{9D8B030D-6E8A-4147-A177-3AD203B41FA5}">
                      <a16:colId xmlns:a16="http://schemas.microsoft.com/office/drawing/2014/main" val="3190179823"/>
                    </a:ext>
                  </a:extLst>
                </a:gridCol>
                <a:gridCol w="351692">
                  <a:extLst>
                    <a:ext uri="{9D8B030D-6E8A-4147-A177-3AD203B41FA5}">
                      <a16:colId xmlns:a16="http://schemas.microsoft.com/office/drawing/2014/main" val="3534567545"/>
                    </a:ext>
                  </a:extLst>
                </a:gridCol>
                <a:gridCol w="375139">
                  <a:extLst>
                    <a:ext uri="{9D8B030D-6E8A-4147-A177-3AD203B41FA5}">
                      <a16:colId xmlns:a16="http://schemas.microsoft.com/office/drawing/2014/main" val="3823143148"/>
                    </a:ext>
                  </a:extLst>
                </a:gridCol>
                <a:gridCol w="445477">
                  <a:extLst>
                    <a:ext uri="{9D8B030D-6E8A-4147-A177-3AD203B41FA5}">
                      <a16:colId xmlns:a16="http://schemas.microsoft.com/office/drawing/2014/main" val="29287823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873648062"/>
                    </a:ext>
                  </a:extLst>
                </a:gridCol>
                <a:gridCol w="679937">
                  <a:extLst>
                    <a:ext uri="{9D8B030D-6E8A-4147-A177-3AD203B41FA5}">
                      <a16:colId xmlns:a16="http://schemas.microsoft.com/office/drawing/2014/main" val="31436403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序号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经费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429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同学携带的钱数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105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自行车租用价格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893193"/>
                  </a:ext>
                </a:extLst>
              </a:tr>
            </a:tbl>
          </a:graphicData>
        </a:graphic>
      </p:graphicFrame>
      <p:graphicFrame>
        <p:nvGraphicFramePr>
          <p:cNvPr id="9" name="表格 5">
            <a:extLst>
              <a:ext uri="{FF2B5EF4-FFF2-40B4-BE49-F238E27FC236}">
                <a16:creationId xmlns:a16="http://schemas.microsoft.com/office/drawing/2014/main" id="{C20550E6-43E4-4642-969D-E6F3DBFFBA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413798"/>
              </p:ext>
            </p:extLst>
          </p:nvPr>
        </p:nvGraphicFramePr>
        <p:xfrm>
          <a:off x="5877674" y="1937573"/>
          <a:ext cx="487415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652">
                  <a:extLst>
                    <a:ext uri="{9D8B030D-6E8A-4147-A177-3AD203B41FA5}">
                      <a16:colId xmlns:a16="http://schemas.microsoft.com/office/drawing/2014/main" val="3501536051"/>
                    </a:ext>
                  </a:extLst>
                </a:gridCol>
                <a:gridCol w="409903">
                  <a:extLst>
                    <a:ext uri="{9D8B030D-6E8A-4147-A177-3AD203B41FA5}">
                      <a16:colId xmlns:a16="http://schemas.microsoft.com/office/drawing/2014/main" val="1406719124"/>
                    </a:ext>
                  </a:extLst>
                </a:gridCol>
                <a:gridCol w="409903">
                  <a:extLst>
                    <a:ext uri="{9D8B030D-6E8A-4147-A177-3AD203B41FA5}">
                      <a16:colId xmlns:a16="http://schemas.microsoft.com/office/drawing/2014/main" val="3190179823"/>
                    </a:ext>
                  </a:extLst>
                </a:gridCol>
                <a:gridCol w="362607">
                  <a:extLst>
                    <a:ext uri="{9D8B030D-6E8A-4147-A177-3AD203B41FA5}">
                      <a16:colId xmlns:a16="http://schemas.microsoft.com/office/drawing/2014/main" val="3534567545"/>
                    </a:ext>
                  </a:extLst>
                </a:gridCol>
                <a:gridCol w="331076">
                  <a:extLst>
                    <a:ext uri="{9D8B030D-6E8A-4147-A177-3AD203B41FA5}">
                      <a16:colId xmlns:a16="http://schemas.microsoft.com/office/drawing/2014/main" val="3823143148"/>
                    </a:ext>
                  </a:extLst>
                </a:gridCol>
                <a:gridCol w="331076">
                  <a:extLst>
                    <a:ext uri="{9D8B030D-6E8A-4147-A177-3AD203B41FA5}">
                      <a16:colId xmlns:a16="http://schemas.microsoft.com/office/drawing/2014/main" val="292878234"/>
                    </a:ext>
                  </a:extLst>
                </a:gridCol>
                <a:gridCol w="425669">
                  <a:extLst>
                    <a:ext uri="{9D8B030D-6E8A-4147-A177-3AD203B41FA5}">
                      <a16:colId xmlns:a16="http://schemas.microsoft.com/office/drawing/2014/main" val="873648062"/>
                    </a:ext>
                  </a:extLst>
                </a:gridCol>
                <a:gridCol w="788273">
                  <a:extLst>
                    <a:ext uri="{9D8B030D-6E8A-4147-A177-3AD203B41FA5}">
                      <a16:colId xmlns:a16="http://schemas.microsoft.com/office/drawing/2014/main" val="32567011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序号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经费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429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同学携带的钱数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105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自行车租用价格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893193"/>
                  </a:ext>
                </a:extLst>
              </a:tr>
            </a:tbl>
          </a:graphicData>
        </a:graphic>
      </p:graphicFrame>
      <p:graphicFrame>
        <p:nvGraphicFramePr>
          <p:cNvPr id="10" name="表格 5">
            <a:extLst>
              <a:ext uri="{FF2B5EF4-FFF2-40B4-BE49-F238E27FC236}">
                <a16:creationId xmlns:a16="http://schemas.microsoft.com/office/drawing/2014/main" id="{253C754A-04E3-3A4C-97F1-0BB1D8EDDB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800118"/>
              </p:ext>
            </p:extLst>
          </p:nvPr>
        </p:nvGraphicFramePr>
        <p:xfrm>
          <a:off x="5877674" y="660014"/>
          <a:ext cx="487415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652">
                  <a:extLst>
                    <a:ext uri="{9D8B030D-6E8A-4147-A177-3AD203B41FA5}">
                      <a16:colId xmlns:a16="http://schemas.microsoft.com/office/drawing/2014/main" val="3501536051"/>
                    </a:ext>
                  </a:extLst>
                </a:gridCol>
                <a:gridCol w="409903">
                  <a:extLst>
                    <a:ext uri="{9D8B030D-6E8A-4147-A177-3AD203B41FA5}">
                      <a16:colId xmlns:a16="http://schemas.microsoft.com/office/drawing/2014/main" val="1406719124"/>
                    </a:ext>
                  </a:extLst>
                </a:gridCol>
                <a:gridCol w="409903">
                  <a:extLst>
                    <a:ext uri="{9D8B030D-6E8A-4147-A177-3AD203B41FA5}">
                      <a16:colId xmlns:a16="http://schemas.microsoft.com/office/drawing/2014/main" val="3190179823"/>
                    </a:ext>
                  </a:extLst>
                </a:gridCol>
                <a:gridCol w="362607">
                  <a:extLst>
                    <a:ext uri="{9D8B030D-6E8A-4147-A177-3AD203B41FA5}">
                      <a16:colId xmlns:a16="http://schemas.microsoft.com/office/drawing/2014/main" val="3534567545"/>
                    </a:ext>
                  </a:extLst>
                </a:gridCol>
                <a:gridCol w="331076">
                  <a:extLst>
                    <a:ext uri="{9D8B030D-6E8A-4147-A177-3AD203B41FA5}">
                      <a16:colId xmlns:a16="http://schemas.microsoft.com/office/drawing/2014/main" val="3823143148"/>
                    </a:ext>
                  </a:extLst>
                </a:gridCol>
                <a:gridCol w="331076">
                  <a:extLst>
                    <a:ext uri="{9D8B030D-6E8A-4147-A177-3AD203B41FA5}">
                      <a16:colId xmlns:a16="http://schemas.microsoft.com/office/drawing/2014/main" val="292878234"/>
                    </a:ext>
                  </a:extLst>
                </a:gridCol>
                <a:gridCol w="425669">
                  <a:extLst>
                    <a:ext uri="{9D8B030D-6E8A-4147-A177-3AD203B41FA5}">
                      <a16:colId xmlns:a16="http://schemas.microsoft.com/office/drawing/2014/main" val="873648062"/>
                    </a:ext>
                  </a:extLst>
                </a:gridCol>
                <a:gridCol w="788273">
                  <a:extLst>
                    <a:ext uri="{9D8B030D-6E8A-4147-A177-3AD203B41FA5}">
                      <a16:colId xmlns:a16="http://schemas.microsoft.com/office/drawing/2014/main" val="32567011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序号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经费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429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同学携带的钱数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105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自行车租用价格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893193"/>
                  </a:ext>
                </a:extLst>
              </a:tr>
            </a:tbl>
          </a:graphicData>
        </a:graphic>
      </p:graphicFrame>
      <p:sp>
        <p:nvSpPr>
          <p:cNvPr id="12" name="文本框 11">
            <a:extLst>
              <a:ext uri="{FF2B5EF4-FFF2-40B4-BE49-F238E27FC236}">
                <a16:creationId xmlns:a16="http://schemas.microsoft.com/office/drawing/2014/main" id="{904D059A-B197-ED40-BB50-EA345B82933A}"/>
              </a:ext>
            </a:extLst>
          </p:cNvPr>
          <p:cNvSpPr txBox="1"/>
          <p:nvPr/>
        </p:nvSpPr>
        <p:spPr>
          <a:xfrm>
            <a:off x="5990897" y="4682359"/>
            <a:ext cx="5472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第</a:t>
            </a:r>
            <a:r>
              <a:rPr kumimoji="1" lang="en-US" altLang="zh-CN" dirty="0"/>
              <a:t>1</a:t>
            </a:r>
            <a:r>
              <a:rPr kumimoji="1" lang="zh-CN" altLang="en-US" dirty="0"/>
              <a:t>个逻辑步骤：对同学和车两个序列排序</a:t>
            </a:r>
            <a:r>
              <a:rPr kumimoji="1" lang="en-US" altLang="zh-CN" dirty="0"/>
              <a:t>(</a:t>
            </a:r>
            <a:r>
              <a:rPr kumimoji="1" lang="zh-CN" altLang="en-US" dirty="0"/>
              <a:t>快速排序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5604F57-0513-0844-8479-15BE90D7E2C1}"/>
              </a:ext>
            </a:extLst>
          </p:cNvPr>
          <p:cNvSpPr txBox="1"/>
          <p:nvPr/>
        </p:nvSpPr>
        <p:spPr>
          <a:xfrm>
            <a:off x="5990897" y="5440172"/>
            <a:ext cx="4357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第</a:t>
            </a:r>
            <a:r>
              <a:rPr kumimoji="1" lang="en-US" altLang="zh-CN" dirty="0"/>
              <a:t>2</a:t>
            </a:r>
            <a:r>
              <a:rPr kumimoji="1" lang="zh-CN" altLang="en-US" dirty="0"/>
              <a:t>个逻辑步骤：查找能满足同学</a:t>
            </a:r>
            <a:r>
              <a:rPr kumimoji="1" lang="en-US" altLang="zh-CN" dirty="0"/>
              <a:t>(</a:t>
            </a:r>
            <a:r>
              <a:rPr kumimoji="1" lang="zh-CN" altLang="en-US" dirty="0"/>
              <a:t>二分法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B81324AB-E53C-4141-810A-3BD1DC085AA8}"/>
              </a:ext>
            </a:extLst>
          </p:cNvPr>
          <p:cNvSpPr txBox="1"/>
          <p:nvPr/>
        </p:nvSpPr>
        <p:spPr>
          <a:xfrm>
            <a:off x="5990897" y="6197985"/>
            <a:ext cx="5384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第</a:t>
            </a:r>
            <a:r>
              <a:rPr kumimoji="1" lang="en-US" altLang="zh-CN" dirty="0"/>
              <a:t>3</a:t>
            </a:r>
            <a:r>
              <a:rPr kumimoji="1" lang="zh-CN" altLang="en-US" dirty="0"/>
              <a:t>个逻辑步骤：用钱多的同学去租最便宜的自行车</a:t>
            </a:r>
            <a:endParaRPr kumimoji="1" lang="en-US" altLang="zh-CN" dirty="0"/>
          </a:p>
          <a:p>
            <a:r>
              <a:rPr kumimoji="1" lang="zh-CN" altLang="en-US" dirty="0"/>
              <a:t>经费是否够用</a:t>
            </a:r>
            <a:r>
              <a:rPr kumimoji="1" lang="en-US" altLang="zh-CN" dirty="0"/>
              <a:t>(</a:t>
            </a:r>
            <a:r>
              <a:rPr kumimoji="1" lang="zh-CN" altLang="en-US" dirty="0"/>
              <a:t>贪心算法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graphicFrame>
        <p:nvGraphicFramePr>
          <p:cNvPr id="2" name="表格 5">
            <a:extLst>
              <a:ext uri="{FF2B5EF4-FFF2-40B4-BE49-F238E27FC236}">
                <a16:creationId xmlns:a16="http://schemas.microsoft.com/office/drawing/2014/main" id="{C7D4CBB2-9AB1-B17F-5F48-C57459A8E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282872"/>
              </p:ext>
            </p:extLst>
          </p:nvPr>
        </p:nvGraphicFramePr>
        <p:xfrm>
          <a:off x="5877674" y="3279111"/>
          <a:ext cx="487415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652">
                  <a:extLst>
                    <a:ext uri="{9D8B030D-6E8A-4147-A177-3AD203B41FA5}">
                      <a16:colId xmlns:a16="http://schemas.microsoft.com/office/drawing/2014/main" val="3501536051"/>
                    </a:ext>
                  </a:extLst>
                </a:gridCol>
                <a:gridCol w="409903">
                  <a:extLst>
                    <a:ext uri="{9D8B030D-6E8A-4147-A177-3AD203B41FA5}">
                      <a16:colId xmlns:a16="http://schemas.microsoft.com/office/drawing/2014/main" val="1406719124"/>
                    </a:ext>
                  </a:extLst>
                </a:gridCol>
                <a:gridCol w="409903">
                  <a:extLst>
                    <a:ext uri="{9D8B030D-6E8A-4147-A177-3AD203B41FA5}">
                      <a16:colId xmlns:a16="http://schemas.microsoft.com/office/drawing/2014/main" val="3190179823"/>
                    </a:ext>
                  </a:extLst>
                </a:gridCol>
                <a:gridCol w="362607">
                  <a:extLst>
                    <a:ext uri="{9D8B030D-6E8A-4147-A177-3AD203B41FA5}">
                      <a16:colId xmlns:a16="http://schemas.microsoft.com/office/drawing/2014/main" val="3534567545"/>
                    </a:ext>
                  </a:extLst>
                </a:gridCol>
                <a:gridCol w="331076">
                  <a:extLst>
                    <a:ext uri="{9D8B030D-6E8A-4147-A177-3AD203B41FA5}">
                      <a16:colId xmlns:a16="http://schemas.microsoft.com/office/drawing/2014/main" val="3823143148"/>
                    </a:ext>
                  </a:extLst>
                </a:gridCol>
                <a:gridCol w="331076">
                  <a:extLst>
                    <a:ext uri="{9D8B030D-6E8A-4147-A177-3AD203B41FA5}">
                      <a16:colId xmlns:a16="http://schemas.microsoft.com/office/drawing/2014/main" val="292878234"/>
                    </a:ext>
                  </a:extLst>
                </a:gridCol>
                <a:gridCol w="425669">
                  <a:extLst>
                    <a:ext uri="{9D8B030D-6E8A-4147-A177-3AD203B41FA5}">
                      <a16:colId xmlns:a16="http://schemas.microsoft.com/office/drawing/2014/main" val="873648062"/>
                    </a:ext>
                  </a:extLst>
                </a:gridCol>
                <a:gridCol w="788273">
                  <a:extLst>
                    <a:ext uri="{9D8B030D-6E8A-4147-A177-3AD203B41FA5}">
                      <a16:colId xmlns:a16="http://schemas.microsoft.com/office/drawing/2014/main" val="32567011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序号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经费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429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同学携带的钱数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105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自行车租用价格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893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37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233828C-AFF6-5B40-A381-42243747EE25}"/>
              </a:ext>
            </a:extLst>
          </p:cNvPr>
          <p:cNvSpPr/>
          <p:nvPr/>
        </p:nvSpPr>
        <p:spPr>
          <a:xfrm>
            <a:off x="0" y="0"/>
            <a:ext cx="6132785" cy="646330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#include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CE9178"/>
                </a:solidFill>
                <a:latin typeface="Menlo" panose="020B0609030804020204" pitchFamily="49" charset="0"/>
              </a:rPr>
              <a:t>&lt;iostream&gt;</a:t>
            </a:r>
            <a:endParaRPr lang="en" altLang="zh-CN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using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namespace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4EC9B0"/>
                </a:solidFill>
                <a:latin typeface="Menlo" panose="020B0609030804020204" pitchFamily="49" charset="0"/>
              </a:rPr>
              <a:t>std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void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sort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[],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	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+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)/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2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],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	while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&lt;=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	while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]&lt;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++; </a:t>
            </a:r>
          </a:p>
          <a:p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	while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]&gt;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--;</a:t>
            </a:r>
          </a:p>
          <a:p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		if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&lt;=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		y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		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++;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--;</a:t>
            </a:r>
          </a:p>
          <a:p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		}</a:t>
            </a:r>
          </a:p>
          <a:p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&lt;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sort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&lt;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sort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j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main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(){</a:t>
            </a:r>
          </a:p>
          <a:p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" altLang="zh-CN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100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cin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&gt;&gt;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for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&lt;=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++)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cin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&gt;&gt;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sort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for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" altLang="zh-CN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&lt;=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++)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cout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&lt;&lt;</a:t>
            </a:r>
            <a:r>
              <a:rPr lang="en" altLang="zh-CN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" altLang="zh-CN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]</a:t>
            </a:r>
            <a:r>
              <a:rPr lang="en" altLang="zh-CN" dirty="0">
                <a:solidFill>
                  <a:srgbClr val="DCDCAA"/>
                </a:solidFill>
                <a:latin typeface="Menlo" panose="020B0609030804020204" pitchFamily="49" charset="0"/>
              </a:rPr>
              <a:t>&lt;&lt;</a:t>
            </a:r>
            <a:r>
              <a:rPr lang="en" altLang="zh-CN" dirty="0">
                <a:solidFill>
                  <a:srgbClr val="CE9178"/>
                </a:solidFill>
                <a:latin typeface="Menlo" panose="020B0609030804020204" pitchFamily="49" charset="0"/>
              </a:rPr>
              <a:t>' '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dirty="0">
                <a:solidFill>
                  <a:srgbClr val="C586C0"/>
                </a:solidFill>
                <a:latin typeface="Menlo" panose="020B0609030804020204" pitchFamily="49" charset="0"/>
              </a:rPr>
              <a:t>return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" altLang="zh-CN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" altLang="zh-CN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  <a:endParaRPr lang="en" altLang="zh-CN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914DD70A-50A8-5945-9DBE-1D39E88E5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414719"/>
              </p:ext>
            </p:extLst>
          </p:nvPr>
        </p:nvGraphicFramePr>
        <p:xfrm>
          <a:off x="6621517" y="577776"/>
          <a:ext cx="47734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>
                  <a:extLst>
                    <a:ext uri="{9D8B030D-6E8A-4147-A177-3AD203B41FA5}">
                      <a16:colId xmlns:a16="http://schemas.microsoft.com/office/drawing/2014/main" val="1677374594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2159492697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3147183499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3737521493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3583808164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1390844053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4100397598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1080264620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3165629988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288330557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2490525039"/>
                    </a:ext>
                  </a:extLst>
                </a:gridCol>
              </a:tblGrid>
              <a:tr h="29690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6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5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3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7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11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10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9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977922"/>
                  </a:ext>
                </a:extLst>
              </a:tr>
              <a:tr h="29690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R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3864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EDE47DE-270F-BE4D-A1A9-72DCAA5403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536651"/>
              </p:ext>
            </p:extLst>
          </p:nvPr>
        </p:nvGraphicFramePr>
        <p:xfrm>
          <a:off x="6621517" y="1827994"/>
          <a:ext cx="4773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>
                  <a:extLst>
                    <a:ext uri="{9D8B030D-6E8A-4147-A177-3AD203B41FA5}">
                      <a16:colId xmlns:a16="http://schemas.microsoft.com/office/drawing/2014/main" val="1677374594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2159492697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3147183499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3737521493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3583808164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1390844053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4100397598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1080264620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3165629988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288330557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2490525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6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5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10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3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7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11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9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977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3864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32816709-68B3-BE4F-B8F3-CB3299F830DD}"/>
              </a:ext>
            </a:extLst>
          </p:cNvPr>
          <p:cNvSpPr txBox="1"/>
          <p:nvPr/>
        </p:nvSpPr>
        <p:spPr>
          <a:xfrm>
            <a:off x="6637490" y="215941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L</a:t>
            </a:r>
            <a:endParaRPr kumimoji="1"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13E3021-598C-3940-8701-29F2C856AB21}"/>
              </a:ext>
            </a:extLst>
          </p:cNvPr>
          <p:cNvSpPr/>
          <p:nvPr/>
        </p:nvSpPr>
        <p:spPr>
          <a:xfrm>
            <a:off x="7525565" y="2149018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L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F5FF324-5C8D-824A-9CC1-FC1ABDBE3A08}"/>
              </a:ext>
            </a:extLst>
          </p:cNvPr>
          <p:cNvSpPr/>
          <p:nvPr/>
        </p:nvSpPr>
        <p:spPr>
          <a:xfrm>
            <a:off x="11030092" y="2167141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R</a:t>
            </a:r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3F3D1BB-8E0D-6846-A50A-AE46FD2C5135}"/>
              </a:ext>
            </a:extLst>
          </p:cNvPr>
          <p:cNvSpPr/>
          <p:nvPr/>
        </p:nvSpPr>
        <p:spPr>
          <a:xfrm>
            <a:off x="10575349" y="2159410"/>
            <a:ext cx="407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R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7A7CFA1-D90A-8B4D-8D9D-FA13BEC92B00}"/>
              </a:ext>
            </a:extLst>
          </p:cNvPr>
          <p:cNvSpPr txBox="1"/>
          <p:nvPr/>
        </p:nvSpPr>
        <p:spPr>
          <a:xfrm>
            <a:off x="6893960" y="1417834"/>
            <a:ext cx="161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A[L]&lt;A[P]</a:t>
            </a:r>
            <a:r>
              <a:rPr kumimoji="1" lang="zh-CN" altLang="en-US" dirty="0"/>
              <a:t> </a:t>
            </a:r>
            <a:r>
              <a:rPr kumimoji="1" lang="en-US" altLang="zh-CN" dirty="0"/>
              <a:t>L++</a:t>
            </a:r>
            <a:endParaRPr kumimoji="1"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27A307E-627F-8C48-8E64-F0B52A2A19FC}"/>
              </a:ext>
            </a:extLst>
          </p:cNvPr>
          <p:cNvSpPr txBox="1"/>
          <p:nvPr/>
        </p:nvSpPr>
        <p:spPr>
          <a:xfrm>
            <a:off x="6621517" y="20844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A[]</a:t>
            </a:r>
            <a:endParaRPr kumimoji="1"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2AFE8D2-C3E9-E544-B367-14A9A834DEE9}"/>
              </a:ext>
            </a:extLst>
          </p:cNvPr>
          <p:cNvSpPr txBox="1"/>
          <p:nvPr/>
        </p:nvSpPr>
        <p:spPr>
          <a:xfrm>
            <a:off x="9977504" y="1402817"/>
            <a:ext cx="160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A[R]&gt;A[P]R++</a:t>
            </a:r>
            <a:endParaRPr kumimoji="1"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3C69D9AF-E8EF-A941-9CBE-E75F3802D578}"/>
                  </a:ext>
                </a:extLst>
              </p:cNvPr>
              <p:cNvSpPr txBox="1"/>
              <p:nvPr/>
            </p:nvSpPr>
            <p:spPr>
              <a:xfrm>
                <a:off x="8278368" y="2889504"/>
                <a:ext cx="12282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dirty="0"/>
                  <a:t>A[L]</a:t>
                </a:r>
                <a14:m>
                  <m:oMath xmlns:m="http://schemas.openxmlformats.org/officeDocument/2006/math">
                    <m:r>
                      <a:rPr kumimoji="1"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</m:oMath>
                </a14:m>
                <a:r>
                  <a:rPr kumimoji="1" lang="en-US" altLang="zh-CN" dirty="0"/>
                  <a:t>A[R]</a:t>
                </a:r>
                <a:endParaRPr kumimoji="1" lang="zh-CN" altLang="en-US" dirty="0"/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3C69D9AF-E8EF-A941-9CBE-E75F3802D5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8368" y="2889504"/>
                <a:ext cx="1228221" cy="369332"/>
              </a:xfrm>
              <a:prstGeom prst="rect">
                <a:avLst/>
              </a:prstGeom>
              <a:blipFill>
                <a:blip r:embed="rId2"/>
                <a:stretch>
                  <a:fillRect l="-3061" t="-6667" r="-3061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1FD3A324-DB94-8043-8DC7-877DCA406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166349"/>
              </p:ext>
            </p:extLst>
          </p:nvPr>
        </p:nvGraphicFramePr>
        <p:xfrm>
          <a:off x="6637490" y="3599165"/>
          <a:ext cx="4773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>
                  <a:extLst>
                    <a:ext uri="{9D8B030D-6E8A-4147-A177-3AD203B41FA5}">
                      <a16:colId xmlns:a16="http://schemas.microsoft.com/office/drawing/2014/main" val="1677374594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2159492697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3147183499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3737521493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3583808164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1390844053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4100397598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1080264620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3165629988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288330557"/>
                    </a:ext>
                  </a:extLst>
                </a:gridCol>
                <a:gridCol w="440002">
                  <a:extLst>
                    <a:ext uri="{9D8B030D-6E8A-4147-A177-3AD203B41FA5}">
                      <a16:colId xmlns:a16="http://schemas.microsoft.com/office/drawing/2014/main" val="2490525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6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5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3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7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11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10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9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977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3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39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5C3DA1-A61D-6C49-8964-68520E3D1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562" y="614663"/>
            <a:ext cx="10515600" cy="1275921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4</a:t>
            </a:r>
            <a:r>
              <a:rPr kumimoji="1" lang="zh-CN" altLang="en-US" dirty="0"/>
              <a:t>、以下不是</a:t>
            </a:r>
            <a:r>
              <a:rPr kumimoji="1" lang="en-US" altLang="zh-CN" dirty="0"/>
              <a:t>CPU</a:t>
            </a:r>
            <a:r>
              <a:rPr kumimoji="1" lang="zh-CN" altLang="en-US" dirty="0"/>
              <a:t>生产厂商的是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  </a:t>
            </a:r>
            <a:r>
              <a:rPr kumimoji="1" lang="en-US" altLang="zh-CN" dirty="0"/>
              <a:t>)</a:t>
            </a:r>
          </a:p>
          <a:p>
            <a:pPr marL="0" indent="0">
              <a:buNone/>
            </a:pPr>
            <a:r>
              <a:rPr kumimoji="1" lang="en-US" altLang="zh-CN" dirty="0"/>
              <a:t>A.</a:t>
            </a:r>
            <a:r>
              <a:rPr kumimoji="1" lang="zh-CN" altLang="en-US" dirty="0"/>
              <a:t>  </a:t>
            </a:r>
            <a:r>
              <a:rPr kumimoji="1" lang="en-US" altLang="zh-CN" dirty="0"/>
              <a:t>Intel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B.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AMD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C.</a:t>
            </a:r>
            <a:r>
              <a:rPr kumimoji="1" lang="zh-CN" altLang="en-US" dirty="0"/>
              <a:t>  </a:t>
            </a:r>
            <a:r>
              <a:rPr kumimoji="1" lang="en-US" altLang="zh-CN" dirty="0"/>
              <a:t>Microsoft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D.</a:t>
            </a:r>
            <a:r>
              <a:rPr kumimoji="1" lang="zh-CN" altLang="en-US" dirty="0"/>
              <a:t>  </a:t>
            </a:r>
            <a:r>
              <a:rPr kumimoji="1" lang="en-US" altLang="zh-CN" dirty="0"/>
              <a:t>IBM</a:t>
            </a:r>
            <a:endParaRPr kumimoji="1"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CC8A0DA-6421-B749-A823-666CD4556D86}"/>
              </a:ext>
            </a:extLst>
          </p:cNvPr>
          <p:cNvSpPr txBox="1"/>
          <p:nvPr/>
        </p:nvSpPr>
        <p:spPr>
          <a:xfrm>
            <a:off x="5666164" y="577085"/>
            <a:ext cx="407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FF0000"/>
                </a:solidFill>
              </a:rPr>
              <a:t>C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46D6E59-ECE2-FC49-A567-2423037D3F33}"/>
              </a:ext>
            </a:extLst>
          </p:cNvPr>
          <p:cNvSpPr txBox="1"/>
          <p:nvPr/>
        </p:nvSpPr>
        <p:spPr>
          <a:xfrm>
            <a:off x="1136822" y="2020330"/>
            <a:ext cx="4227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zh-CN" dirty="0"/>
              <a:t>X86</a:t>
            </a:r>
            <a:r>
              <a:rPr lang="zh-CN" altLang="en-US" dirty="0"/>
              <a:t>架构：</a:t>
            </a:r>
            <a:r>
              <a:rPr kumimoji="1" lang="en-US" altLang="zh-CN" dirty="0"/>
              <a:t>Intel</a:t>
            </a:r>
            <a:r>
              <a:rPr kumimoji="1" lang="zh-CN" altLang="en-US" dirty="0"/>
              <a:t>和</a:t>
            </a:r>
            <a:r>
              <a:rPr kumimoji="1" lang="en-US" altLang="zh-CN" dirty="0"/>
              <a:t>AMD</a:t>
            </a:r>
            <a:r>
              <a:rPr kumimoji="1" lang="zh-CN" altLang="en-US" dirty="0"/>
              <a:t>的</a:t>
            </a:r>
            <a:r>
              <a:rPr kumimoji="1" lang="en-US" altLang="zh-CN" dirty="0"/>
              <a:t>CPU</a:t>
            </a:r>
            <a:r>
              <a:rPr kumimoji="1" lang="zh-CN" altLang="en-US" dirty="0"/>
              <a:t>指令集互通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2F48057-C180-AB4D-B54F-8EEB293ED9FD}"/>
              </a:ext>
            </a:extLst>
          </p:cNvPr>
          <p:cNvSpPr txBox="1"/>
          <p:nvPr/>
        </p:nvSpPr>
        <p:spPr>
          <a:xfrm>
            <a:off x="1095144" y="2650524"/>
            <a:ext cx="4442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IBM</a:t>
            </a:r>
            <a:r>
              <a:rPr kumimoji="1" lang="zh-CN" altLang="en-US" dirty="0"/>
              <a:t>：国际商用机器公司，曾经的</a:t>
            </a:r>
            <a:r>
              <a:rPr kumimoji="1" lang="en-US" altLang="zh-CN" dirty="0"/>
              <a:t>IT</a:t>
            </a:r>
            <a:r>
              <a:rPr kumimoji="1" lang="zh-CN" altLang="en-US" dirty="0"/>
              <a:t>界王者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835066D-14ED-1D48-AA57-E258A40C1A43}"/>
              </a:ext>
            </a:extLst>
          </p:cNvPr>
          <p:cNvSpPr txBox="1"/>
          <p:nvPr/>
        </p:nvSpPr>
        <p:spPr>
          <a:xfrm>
            <a:off x="1095144" y="3330145"/>
            <a:ext cx="4358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ARM</a:t>
            </a:r>
            <a:r>
              <a:rPr kumimoji="1" lang="zh-CN" altLang="en-US" dirty="0"/>
              <a:t>处理器，移动互联网时代的最大赢家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2A3695E-E64B-1740-A2DD-CB2A55CF5594}"/>
              </a:ext>
            </a:extLst>
          </p:cNvPr>
          <p:cNvSpPr txBox="1"/>
          <p:nvPr/>
        </p:nvSpPr>
        <p:spPr>
          <a:xfrm>
            <a:off x="1095144" y="4009766"/>
            <a:ext cx="5320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GPU</a:t>
            </a:r>
            <a:r>
              <a:rPr kumimoji="1" lang="zh-CN" altLang="en-US" dirty="0"/>
              <a:t>处理器，人工智能的基础设施，</a:t>
            </a:r>
            <a:r>
              <a:rPr kumimoji="1" lang="en-US" altLang="zh-CN" dirty="0"/>
              <a:t>NVIDIA</a:t>
            </a:r>
            <a:r>
              <a:rPr kumimoji="1" lang="zh-CN" altLang="en-US" dirty="0"/>
              <a:t>，</a:t>
            </a:r>
            <a:r>
              <a:rPr kumimoji="1" lang="en-US" altLang="zh-CN" dirty="0"/>
              <a:t>AMD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425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92707B39-246A-EA4F-A619-FC912A7FD734}"/>
              </a:ext>
            </a:extLst>
          </p:cNvPr>
          <p:cNvSpPr txBox="1"/>
          <p:nvPr/>
        </p:nvSpPr>
        <p:spPr>
          <a:xfrm>
            <a:off x="977031" y="736554"/>
            <a:ext cx="11786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effectLst/>
              </a:rPr>
              <a:t>5</a:t>
            </a:r>
            <a:r>
              <a:rPr lang="zh-CN" altLang="en-US" sz="2400" dirty="0">
                <a:effectLst/>
              </a:rPr>
              <a:t>、以比较作为基本运算，在 </a:t>
            </a:r>
            <a:r>
              <a:rPr lang="en" altLang="zh-CN" sz="2400" dirty="0">
                <a:effectLst/>
                <a:latin typeface="KaTeX_Main"/>
              </a:rPr>
              <a:t>N</a:t>
            </a:r>
            <a:r>
              <a:rPr lang="en" altLang="zh-CN" sz="2400" dirty="0">
                <a:effectLst/>
              </a:rPr>
              <a:t> </a:t>
            </a:r>
            <a:r>
              <a:rPr lang="zh-CN" altLang="en-US" sz="2400" dirty="0">
                <a:effectLst/>
              </a:rPr>
              <a:t>个数中找最小数的最少运算次数为（ </a:t>
            </a:r>
            <a:r>
              <a:rPr lang="en-US" altLang="zh-CN" sz="2400" dirty="0">
                <a:effectLst/>
              </a:rPr>
              <a:t>    </a:t>
            </a:r>
            <a:r>
              <a:rPr lang="zh-CN" altLang="en-US" sz="2400" dirty="0">
                <a:effectLst/>
              </a:rPr>
              <a:t>）。</a:t>
            </a:r>
          </a:p>
          <a:p>
            <a:pPr marL="342900" indent="-342900" fontAlgn="ctr">
              <a:buAutoNum type="alphaUcPeriod"/>
            </a:pPr>
            <a:r>
              <a:rPr lang="en" altLang="zh-CN" sz="2400" dirty="0"/>
              <a:t>N       B.     N-1.       C.     N2.           D.   log N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748824D-2522-3144-84FD-E36950C527CD}"/>
              </a:ext>
            </a:extLst>
          </p:cNvPr>
          <p:cNvSpPr txBox="1"/>
          <p:nvPr/>
        </p:nvSpPr>
        <p:spPr>
          <a:xfrm>
            <a:off x="10121030" y="75156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solidFill>
                  <a:srgbClr val="FF0000"/>
                </a:solidFill>
              </a:rPr>
              <a:t>B</a:t>
            </a:r>
            <a:endParaRPr kumimoji="1"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7616F63-E989-F942-8744-0DFE313A14C4}"/>
              </a:ext>
            </a:extLst>
          </p:cNvPr>
          <p:cNvSpPr txBox="1"/>
          <p:nvPr/>
        </p:nvSpPr>
        <p:spPr>
          <a:xfrm>
            <a:off x="908137" y="3372012"/>
            <a:ext cx="104404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以第一个数为基准，依次和接下来每一个数比较即可，故需要比较 </a:t>
            </a:r>
            <a:r>
              <a:rPr lang="en" altLang="zh-CN" b="0" dirty="0">
                <a:solidFill>
                  <a:srgbClr val="000000"/>
                </a:solidFill>
                <a:effectLst/>
                <a:latin typeface="KaTeX_Main"/>
              </a:rPr>
              <a:t>N-1</a:t>
            </a:r>
            <a:r>
              <a:rPr lang="en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次。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004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0DC2E4-B12E-2942-AC19-12554D0CA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562" y="466381"/>
            <a:ext cx="10515600" cy="1387132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5</a:t>
            </a:r>
            <a:r>
              <a:rPr kumimoji="1" lang="zh-CN" altLang="en-US" dirty="0"/>
              <a:t>、不是存储设备的是（       ）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/>
              <a:t>A.</a:t>
            </a:r>
            <a:r>
              <a:rPr kumimoji="1" lang="zh-CN" altLang="en-US" dirty="0"/>
              <a:t>   光盘     </a:t>
            </a:r>
            <a:r>
              <a:rPr kumimoji="1" lang="en-US" altLang="zh-CN" dirty="0"/>
              <a:t>B.</a:t>
            </a:r>
            <a:r>
              <a:rPr kumimoji="1" lang="zh-CN" altLang="en-US" dirty="0"/>
              <a:t>   磁盘      </a:t>
            </a:r>
            <a:r>
              <a:rPr kumimoji="1" lang="en-US" altLang="zh-CN" dirty="0"/>
              <a:t>C.</a:t>
            </a:r>
            <a:r>
              <a:rPr kumimoji="1" lang="zh-CN" altLang="en-US" dirty="0"/>
              <a:t>固态硬盘       </a:t>
            </a:r>
            <a:r>
              <a:rPr kumimoji="1" lang="en-US" altLang="zh-CN" dirty="0"/>
              <a:t>D.</a:t>
            </a:r>
            <a:r>
              <a:rPr kumimoji="1" lang="zh-CN" altLang="en-US" dirty="0"/>
              <a:t>  鼠标 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A98DB8D-8687-C548-8BA7-482A0F846E01}"/>
              </a:ext>
            </a:extLst>
          </p:cNvPr>
          <p:cNvSpPr txBox="1"/>
          <p:nvPr/>
        </p:nvSpPr>
        <p:spPr>
          <a:xfrm>
            <a:off x="4640554" y="466381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solidFill>
                  <a:srgbClr val="FF0000"/>
                </a:solidFill>
              </a:rPr>
              <a:t>D</a:t>
            </a:r>
            <a:endParaRPr kumimoji="1"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E97052B-3B25-314E-8213-80EF8538E99D}"/>
              </a:ext>
            </a:extLst>
          </p:cNvPr>
          <p:cNvSpPr txBox="1"/>
          <p:nvPr/>
        </p:nvSpPr>
        <p:spPr>
          <a:xfrm>
            <a:off x="1173892" y="2755557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/>
              <a:t>网盘是啥？</a:t>
            </a:r>
          </a:p>
        </p:txBody>
      </p:sp>
    </p:spTree>
    <p:extLst>
      <p:ext uri="{BB962C8B-B14F-4D97-AF65-F5344CB8AC3E}">
        <p14:creationId xmlns:p14="http://schemas.microsoft.com/office/powerpoint/2010/main" val="391886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AB63CE-D397-FB4E-A2B9-0FBC4DC8F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0" y="1136693"/>
            <a:ext cx="10515600" cy="2157652"/>
          </a:xfrm>
        </p:spPr>
        <p:txBody>
          <a:bodyPr/>
          <a:lstStyle/>
          <a:p>
            <a:pPr marL="514350" indent="-514350" fontAlgn="ctr">
              <a:buAutoNum type="alphaUcPeriod"/>
            </a:pPr>
            <a:r>
              <a:rPr lang="en" altLang="zh-CN" dirty="0" err="1"/>
              <a:t>abcd</a:t>
            </a:r>
            <a:r>
              <a:rPr lang="en" altLang="zh-CN" dirty="0"/>
              <a:t>*+-</a:t>
            </a:r>
          </a:p>
          <a:p>
            <a:pPr marL="514350" indent="-514350" fontAlgn="ctr">
              <a:buAutoNum type="alphaUcPeriod"/>
            </a:pPr>
            <a:r>
              <a:rPr lang="en" altLang="zh-CN" dirty="0" err="1"/>
              <a:t>abc</a:t>
            </a:r>
            <a:r>
              <a:rPr lang="en" altLang="zh-CN" dirty="0"/>
              <a:t>+*d-</a:t>
            </a:r>
          </a:p>
          <a:p>
            <a:pPr marL="514350" indent="-514350" fontAlgn="ctr">
              <a:buAutoNum type="alphaUcPeriod" startAt="3"/>
            </a:pPr>
            <a:r>
              <a:rPr lang="en" altLang="zh-CN" dirty="0" err="1"/>
              <a:t>abc</a:t>
            </a:r>
            <a:r>
              <a:rPr lang="en" altLang="zh-CN" dirty="0"/>
              <a:t>*+d-</a:t>
            </a:r>
          </a:p>
          <a:p>
            <a:pPr marL="0" indent="0" fontAlgn="ctr">
              <a:buNone/>
            </a:pPr>
            <a:r>
              <a:rPr lang="en-US" altLang="zh-CN" dirty="0"/>
              <a:t>D.</a:t>
            </a:r>
            <a:r>
              <a:rPr lang="zh-CN" altLang="en-US" dirty="0"/>
              <a:t>  </a:t>
            </a:r>
            <a:r>
              <a:rPr lang="en-US" altLang="zh-CN" dirty="0"/>
              <a:t>O(n</a:t>
            </a:r>
            <a:r>
              <a:rPr lang="en-US" altLang="zh-CN" baseline="30000" dirty="0"/>
              <a:t>2</a:t>
            </a:r>
            <a:r>
              <a:rPr lang="en-US" altLang="zh-CN" dirty="0"/>
              <a:t>)</a:t>
            </a:r>
            <a:endParaRPr lang="en" altLang="zh-CN" dirty="0"/>
          </a:p>
          <a:p>
            <a:endParaRPr kumimoji="1"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4A4CED5-45CD-EF46-A975-E605CCFE80DE}"/>
              </a:ext>
            </a:extLst>
          </p:cNvPr>
          <p:cNvSpPr txBox="1"/>
          <p:nvPr/>
        </p:nvSpPr>
        <p:spPr>
          <a:xfrm>
            <a:off x="745299" y="491739"/>
            <a:ext cx="99644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7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、表达式 </a:t>
            </a:r>
            <a:r>
              <a:rPr lang="en" altLang="zh-CN" sz="2400" b="0" dirty="0">
                <a:solidFill>
                  <a:srgbClr val="000000"/>
                </a:solidFill>
                <a:effectLst/>
                <a:latin typeface="KaTeX_Main"/>
              </a:rPr>
              <a:t>a*(</a:t>
            </a:r>
            <a:r>
              <a:rPr lang="en" altLang="zh-CN" sz="2400" b="0" dirty="0" err="1">
                <a:solidFill>
                  <a:srgbClr val="000000"/>
                </a:solidFill>
                <a:effectLst/>
                <a:latin typeface="KaTeX_Main"/>
              </a:rPr>
              <a:t>b+c</a:t>
            </a:r>
            <a:r>
              <a:rPr lang="en" altLang="zh-CN" sz="2400" b="0" dirty="0">
                <a:solidFill>
                  <a:srgbClr val="000000"/>
                </a:solidFill>
                <a:effectLst/>
                <a:latin typeface="KaTeX_Main"/>
              </a:rPr>
              <a:t>)-d</a:t>
            </a:r>
            <a:r>
              <a:rPr lang="en" altLang="zh-CN" sz="24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 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的后缀表达形式为（    ）。</a:t>
            </a:r>
            <a:endParaRPr lang="zh-CN" altLang="en-US" sz="2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4EB3DF7-11F5-E840-A555-978EE6FDB53F}"/>
              </a:ext>
            </a:extLst>
          </p:cNvPr>
          <p:cNvSpPr txBox="1"/>
          <p:nvPr/>
        </p:nvSpPr>
        <p:spPr>
          <a:xfrm>
            <a:off x="6350696" y="46346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solidFill>
                  <a:srgbClr val="FF0000"/>
                </a:solidFill>
              </a:rPr>
              <a:t>B</a:t>
            </a:r>
            <a:endParaRPr kumimoji="1"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89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B57C89-45C4-3646-85B6-A6828569B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1733"/>
            <a:ext cx="10515600" cy="1387132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链式存储法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基于指针的链式存储，每个树的节点都是由数据域和两个指针域组成的。数据域用来存储数据，指针域用来存储左右两个子节点。</a:t>
            </a:r>
            <a:endParaRPr kumimoji="1" lang="zh-CN" altLang="en-US" dirty="0"/>
          </a:p>
        </p:txBody>
      </p:sp>
      <p:pic>
        <p:nvPicPr>
          <p:cNvPr id="2050" name="Picture 2" descr="在这里插入图片描述">
            <a:extLst>
              <a:ext uri="{FF2B5EF4-FFF2-40B4-BE49-F238E27FC236}">
                <a16:creationId xmlns:a16="http://schemas.microsoft.com/office/drawing/2014/main" id="{CAE92097-B775-8549-B7D8-287E78FBC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13863"/>
            <a:ext cx="5799438" cy="378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2C74710A-4457-EE44-A372-EB3E3ABA66A8}"/>
              </a:ext>
            </a:extLst>
          </p:cNvPr>
          <p:cNvSpPr/>
          <p:nvPr/>
        </p:nvSpPr>
        <p:spPr>
          <a:xfrm>
            <a:off x="7224584" y="3649699"/>
            <a:ext cx="4477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altLang="zh-CN" b="0" i="0" dirty="0">
                <a:solidFill>
                  <a:srgbClr val="009900"/>
                </a:solidFill>
                <a:effectLst/>
                <a:latin typeface="-apple-system"/>
              </a:rPr>
              <a:t>  typedef struct node</a:t>
            </a:r>
            <a:br>
              <a:rPr lang="en" altLang="zh-CN" b="0" i="0" dirty="0">
                <a:solidFill>
                  <a:srgbClr val="009900"/>
                </a:solidFill>
                <a:effectLst/>
                <a:latin typeface="-apple-system"/>
              </a:rPr>
            </a:br>
            <a:r>
              <a:rPr lang="en" altLang="zh-CN" b="0" i="0" dirty="0">
                <a:solidFill>
                  <a:srgbClr val="009900"/>
                </a:solidFill>
                <a:effectLst/>
                <a:latin typeface="-apple-system"/>
              </a:rPr>
              <a:t>   {  </a:t>
            </a:r>
            <a:r>
              <a:rPr lang="en-US" altLang="zh-CN" dirty="0">
                <a:solidFill>
                  <a:srgbClr val="009900"/>
                </a:solidFill>
                <a:latin typeface="-apple-system"/>
              </a:rPr>
              <a:t>int</a:t>
            </a:r>
            <a:r>
              <a:rPr lang="zh-CN" altLang="en-US" dirty="0">
                <a:solidFill>
                  <a:srgbClr val="009900"/>
                </a:solidFill>
                <a:latin typeface="-apple-system"/>
              </a:rPr>
              <a:t> </a:t>
            </a:r>
            <a:r>
              <a:rPr lang="en" altLang="zh-CN" b="0" i="0" dirty="0">
                <a:solidFill>
                  <a:srgbClr val="009900"/>
                </a:solidFill>
                <a:effectLst/>
                <a:latin typeface="-apple-system"/>
              </a:rPr>
              <a:t> data;</a:t>
            </a:r>
            <a:br>
              <a:rPr lang="en" altLang="zh-CN" b="0" i="0" dirty="0">
                <a:solidFill>
                  <a:srgbClr val="009900"/>
                </a:solidFill>
                <a:effectLst/>
                <a:latin typeface="-apple-system"/>
              </a:rPr>
            </a:br>
            <a:r>
              <a:rPr lang="en" altLang="zh-CN" b="0" i="0" dirty="0">
                <a:solidFill>
                  <a:srgbClr val="009900"/>
                </a:solidFill>
                <a:effectLst/>
                <a:latin typeface="-apple-system"/>
              </a:rPr>
              <a:t>       struct node *</a:t>
            </a:r>
            <a:r>
              <a:rPr lang="en" altLang="zh-CN" b="0" i="0" dirty="0" err="1">
                <a:solidFill>
                  <a:srgbClr val="009900"/>
                </a:solidFill>
                <a:effectLst/>
                <a:latin typeface="-apple-system"/>
              </a:rPr>
              <a:t>lchild</a:t>
            </a:r>
            <a:r>
              <a:rPr lang="en" altLang="zh-CN" b="0" i="0" dirty="0">
                <a:solidFill>
                  <a:srgbClr val="009900"/>
                </a:solidFill>
                <a:effectLst/>
                <a:latin typeface="-apple-system"/>
              </a:rPr>
              <a:t>,*</a:t>
            </a:r>
            <a:r>
              <a:rPr lang="en" altLang="zh-CN" b="0" i="0" dirty="0" err="1">
                <a:solidFill>
                  <a:srgbClr val="009900"/>
                </a:solidFill>
                <a:effectLst/>
                <a:latin typeface="-apple-system"/>
              </a:rPr>
              <a:t>rchild</a:t>
            </a:r>
            <a:r>
              <a:rPr lang="en" altLang="zh-CN" b="0" i="0" dirty="0">
                <a:solidFill>
                  <a:srgbClr val="009900"/>
                </a:solidFill>
                <a:effectLst/>
                <a:latin typeface="-apple-system"/>
              </a:rPr>
              <a:t>;</a:t>
            </a:r>
            <a:br>
              <a:rPr lang="en" altLang="zh-CN" b="0" i="0" dirty="0">
                <a:solidFill>
                  <a:srgbClr val="009900"/>
                </a:solidFill>
                <a:effectLst/>
                <a:latin typeface="-apple-system"/>
              </a:rPr>
            </a:br>
            <a:r>
              <a:rPr lang="en" altLang="zh-CN" b="0" i="0" dirty="0">
                <a:solidFill>
                  <a:srgbClr val="009900"/>
                </a:solidFill>
                <a:effectLst/>
                <a:latin typeface="-apple-system"/>
              </a:rPr>
              <a:t>   } </a:t>
            </a:r>
            <a:r>
              <a:rPr lang="en" altLang="zh-CN" b="0" i="0" dirty="0" err="1">
                <a:solidFill>
                  <a:srgbClr val="009900"/>
                </a:solidFill>
                <a:effectLst/>
                <a:latin typeface="-apple-system"/>
              </a:rPr>
              <a:t>BTNode</a:t>
            </a:r>
            <a:r>
              <a:rPr lang="en" altLang="zh-CN" b="0" i="0" dirty="0">
                <a:solidFill>
                  <a:srgbClr val="009900"/>
                </a:solidFill>
                <a:effectLst/>
                <a:latin typeface="-apple-system"/>
              </a:rPr>
              <a:t>;</a:t>
            </a:r>
            <a:endParaRPr lang="en" altLang="zh-CN" b="0" i="0" dirty="0">
              <a:solidFill>
                <a:srgbClr val="4D4D4D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4227006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3737</TotalTime>
  <Words>5509</Words>
  <Application>Microsoft Macintosh PowerPoint</Application>
  <PresentationFormat>宽屏</PresentationFormat>
  <Paragraphs>847</Paragraphs>
  <Slides>47</Slides>
  <Notes>5</Notes>
  <HiddenSlides>2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57" baseType="lpstr">
      <vt:lpstr>-apple-system</vt:lpstr>
      <vt:lpstr>等线</vt:lpstr>
      <vt:lpstr>等线 Light</vt:lpstr>
      <vt:lpstr>KaTeX_Main</vt:lpstr>
      <vt:lpstr>KaTeX_Math</vt:lpstr>
      <vt:lpstr>PingFang SC</vt:lpstr>
      <vt:lpstr>Arial</vt:lpstr>
      <vt:lpstr>Cambria Math</vt:lpstr>
      <vt:lpstr>Menlo</vt:lpstr>
      <vt:lpstr>Office 主题​​</vt:lpstr>
      <vt:lpstr>2016 NOIP 普及组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NOIP 普及组</dc:title>
  <dc:creator>李 扶差</dc:creator>
  <cp:lastModifiedBy>扶差 李</cp:lastModifiedBy>
  <cp:revision>19</cp:revision>
  <dcterms:created xsi:type="dcterms:W3CDTF">2021-08-14T01:59:40Z</dcterms:created>
  <dcterms:modified xsi:type="dcterms:W3CDTF">2024-08-04T08:04:04Z</dcterms:modified>
</cp:coreProperties>
</file>